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80" r:id="rId2"/>
    <p:sldId id="273" r:id="rId3"/>
    <p:sldId id="271" r:id="rId4"/>
    <p:sldId id="285" r:id="rId5"/>
    <p:sldId id="284" r:id="rId6"/>
    <p:sldId id="282" r:id="rId7"/>
    <p:sldId id="283" r:id="rId8"/>
    <p:sldId id="272" r:id="rId9"/>
    <p:sldId id="286" r:id="rId10"/>
    <p:sldId id="270" r:id="rId11"/>
    <p:sldId id="274" r:id="rId12"/>
    <p:sldId id="269" r:id="rId13"/>
    <p:sldId id="275" r:id="rId14"/>
    <p:sldId id="265" r:id="rId15"/>
    <p:sldId id="266" r:id="rId16"/>
    <p:sldId id="267" r:id="rId17"/>
    <p:sldId id="281" r:id="rId18"/>
    <p:sldId id="279" r:id="rId19"/>
    <p:sldId id="268" r:id="rId20"/>
    <p:sldId id="277" r:id="rId21"/>
    <p:sldId id="257" r:id="rId22"/>
    <p:sldId id="259" r:id="rId23"/>
    <p:sldId id="261" r:id="rId24"/>
    <p:sldId id="262" r:id="rId25"/>
    <p:sldId id="278" r:id="rId26"/>
    <p:sldId id="258" r:id="rId27"/>
    <p:sldId id="263" r:id="rId28"/>
    <p:sldId id="264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6" autoAdjust="0"/>
    <p:restoredTop sz="94660"/>
  </p:normalViewPr>
  <p:slideViewPr>
    <p:cSldViewPr snapToGrid="0">
      <p:cViewPr>
        <p:scale>
          <a:sx n="70" d="100"/>
          <a:sy n="70" d="100"/>
        </p:scale>
        <p:origin x="516" y="8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oup 88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90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2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3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5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6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7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8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9" name="Rectangle 38"/>
            <p:cNvSpPr/>
            <p:nvPr/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Rectangle 40"/>
            <p:cNvSpPr/>
            <p:nvPr/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9236" y="2075504"/>
            <a:ext cx="8679915" cy="1748729"/>
          </a:xfrm>
        </p:spPr>
        <p:txBody>
          <a:bodyPr bIns="0" anchor="b">
            <a:normAutofit/>
          </a:bodyPr>
          <a:lstStyle>
            <a:lvl1pPr algn="ctr">
              <a:lnSpc>
                <a:spcPct val="80000"/>
              </a:lnSpc>
              <a:defRPr sz="5400" spc="-150">
                <a:solidFill>
                  <a:srgbClr val="FFFEFF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9237" y="3906266"/>
            <a:ext cx="8673427" cy="1322587"/>
          </a:xfrm>
        </p:spPr>
        <p:txBody>
          <a:bodyPr t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rgbClr val="FFFEFF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 vert="horz" lIns="91440" tIns="45720" rIns="91440" bIns="45720" rtlCol="0" anchor="ctr"/>
          <a:lstStyle>
            <a:lvl1pPr>
              <a:defRPr lang="en-US"/>
            </a:lvl1pPr>
          </a:lstStyle>
          <a:p>
            <a:fld id="{48A87A34-81AB-432B-8DAE-1953F412C126}" type="datetimeFigureOut">
              <a:rPr lang="en-US" dirty="0"/>
              <a:pPr/>
              <a:t>6/29/2024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1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09983" y="794719"/>
            <a:ext cx="6275035" cy="5257090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 flipH="1">
            <a:off x="0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7718948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807437" y="2349925"/>
            <a:ext cx="3501195" cy="2456442"/>
          </a:xfrm>
        </p:spPr>
        <p:txBody>
          <a:bodyPr vert="eaVert"/>
          <a:lstStyle>
            <a:lvl1pPr algn="l">
              <a:lnSpc>
                <a:spcPct val="80000"/>
              </a:lnSpc>
              <a:defRPr>
                <a:solidFill>
                  <a:srgbClr val="FFFEFF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2747" y="798444"/>
            <a:ext cx="6268622" cy="5257303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6/29/2024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81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7" name="Group 26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8" name="Rectangle 27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49925"/>
            <a:ext cx="3498979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8447" y="803186"/>
            <a:ext cx="6281873" cy="5248622"/>
          </a:xfrm>
        </p:spPr>
        <p:txBody>
          <a:bodyPr anchor="ctr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78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3259545" y="1186483"/>
            <a:ext cx="5666145" cy="4477933"/>
            <a:chOff x="3259545" y="1186483"/>
            <a:chExt cx="5666145" cy="4477933"/>
          </a:xfrm>
        </p:grpSpPr>
        <p:sp>
          <p:nvSpPr>
            <p:cNvPr id="99" name="Rectangle 98"/>
            <p:cNvSpPr/>
            <p:nvPr/>
          </p:nvSpPr>
          <p:spPr>
            <a:xfrm>
              <a:off x="3259545" y="1186483"/>
              <a:ext cx="5657881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1" name="Rectangle 100"/>
            <p:cNvSpPr/>
            <p:nvPr/>
          </p:nvSpPr>
          <p:spPr>
            <a:xfrm>
              <a:off x="3259545" y="1991156"/>
              <a:ext cx="5666145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4216" y="2074730"/>
            <a:ext cx="5490224" cy="1689390"/>
          </a:xfrm>
        </p:spPr>
        <p:txBody>
          <a:bodyPr bIns="0" anchor="b">
            <a:normAutofit/>
          </a:bodyPr>
          <a:lstStyle>
            <a:lvl1pPr algn="ctr">
              <a:defRPr sz="4400">
                <a:solidFill>
                  <a:srgbClr val="FFFEFF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44215" y="3846851"/>
            <a:ext cx="5490223" cy="1383770"/>
          </a:xfrm>
        </p:spPr>
        <p:txBody>
          <a:bodyPr tIns="0"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6/29/2024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3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59" name="Group 58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0" name="Rectangle 59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1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2" name="Rectangle 61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0" y="2339669"/>
            <a:ext cx="3500828" cy="2470065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20878" y="803187"/>
            <a:ext cx="6269591" cy="2382651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8447" y="3672162"/>
            <a:ext cx="6272022" cy="2383586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6/29/2024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40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0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61" name="Group 6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2" name="Rectangle 6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3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4" name="Rectangle 63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1" y="2363915"/>
            <a:ext cx="3500828" cy="2460497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25137" y="803185"/>
            <a:ext cx="6265088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25305" y="1488985"/>
            <a:ext cx="6264350" cy="1696853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18653" y="3665887"/>
            <a:ext cx="6264414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18447" y="4351687"/>
            <a:ext cx="6265588" cy="1704060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6/29/2024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4" name="Group 23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5" name="Rectangle 24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6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6/29/2024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6/29/2024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5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6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1" name="Group 2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2" name="Rectangle 2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32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52026"/>
            <a:ext cx="3501197" cy="1223298"/>
          </a:xfrm>
        </p:spPr>
        <p:txBody>
          <a:bodyPr bIns="0" anchor="b">
            <a:noAutofit/>
          </a:bodyPr>
          <a:lstStyle>
            <a:lvl1pPr algn="ctr">
              <a:defRPr sz="3200">
                <a:solidFill>
                  <a:srgbClr val="FFFEFF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9983" y="802809"/>
            <a:ext cx="6275035" cy="5249940"/>
          </a:xfrm>
        </p:spPr>
        <p:txBody>
          <a:bodyPr anchor="ctr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8631" y="3580186"/>
            <a:ext cx="3501197" cy="1221164"/>
          </a:xfrm>
        </p:spPr>
        <p:txBody>
          <a:bodyPr/>
          <a:lstStyle>
            <a:lvl1pPr marL="0" indent="0" algn="ctr">
              <a:buNone/>
              <a:defRPr sz="16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72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81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76" name="Group 75"/>
          <p:cNvGrpSpPr/>
          <p:nvPr/>
        </p:nvGrpSpPr>
        <p:grpSpPr>
          <a:xfrm>
            <a:off x="805336" y="1698331"/>
            <a:ext cx="5941540" cy="3470421"/>
            <a:chOff x="805336" y="1698331"/>
            <a:chExt cx="5941540" cy="3470421"/>
          </a:xfrm>
        </p:grpSpPr>
        <p:sp>
          <p:nvSpPr>
            <p:cNvPr id="77" name="Rectangle 76"/>
            <p:cNvSpPr/>
            <p:nvPr/>
          </p:nvSpPr>
          <p:spPr>
            <a:xfrm>
              <a:off x="805336" y="1698331"/>
              <a:ext cx="5941540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Isosceles Triangle 9"/>
            <p:cNvSpPr/>
            <p:nvPr/>
          </p:nvSpPr>
          <p:spPr>
            <a:xfrm rot="10800000">
              <a:off x="3618113" y="4896349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9" name="Rectangle 78"/>
            <p:cNvSpPr/>
            <p:nvPr/>
          </p:nvSpPr>
          <p:spPr>
            <a:xfrm>
              <a:off x="805336" y="2274403"/>
              <a:ext cx="5941540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43510" y="0"/>
            <a:ext cx="4648490" cy="6858000"/>
          </a:xfrm>
          <a:solidFill>
            <a:schemeClr val="bg1">
              <a:lumMod val="65000"/>
              <a:lumOff val="3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5443" y="2360255"/>
            <a:ext cx="5776646" cy="1178032"/>
          </a:xfrm>
        </p:spPr>
        <p:txBody>
          <a:bodyPr bIns="0" anchor="b">
            <a:normAutofit/>
          </a:bodyPr>
          <a:lstStyle>
            <a:lvl1pPr>
              <a:defRPr sz="3600">
                <a:solidFill>
                  <a:srgbClr val="FFFEFF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5443" y="3545012"/>
            <a:ext cx="5776646" cy="1274198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6/29/2024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5942203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828377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1161" y="2358391"/>
            <a:ext cx="3498667" cy="2456485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34982" y="794719"/>
            <a:ext cx="5950036" cy="5257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4672" y="320040"/>
            <a:ext cx="36576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6/29/2024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4672" y="6227064"/>
            <a:ext cx="10588752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320040"/>
            <a:ext cx="9144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lnSpc>
          <a:spcPct val="85000"/>
        </a:lnSpc>
        <a:spcBef>
          <a:spcPct val="0"/>
        </a:spcBef>
        <a:buNone/>
        <a:defRPr sz="4000" b="0" i="0" kern="1200" cap="none" spc="-15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zövegdoboz 1">
            <a:extLst>
              <a:ext uri="{FF2B5EF4-FFF2-40B4-BE49-F238E27FC236}">
                <a16:creationId xmlns:a16="http://schemas.microsoft.com/office/drawing/2014/main" id="{62D47641-2649-E14A-D323-44D0E33EE3E8}"/>
              </a:ext>
            </a:extLst>
          </p:cNvPr>
          <p:cNvSpPr txBox="1"/>
          <p:nvPr/>
        </p:nvSpPr>
        <p:spPr>
          <a:xfrm>
            <a:off x="2165685" y="2828835"/>
            <a:ext cx="88873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7200" dirty="0"/>
              <a:t>Gyengébb találatok</a:t>
            </a:r>
          </a:p>
        </p:txBody>
      </p:sp>
    </p:spTree>
    <p:extLst>
      <p:ext uri="{BB962C8B-B14F-4D97-AF65-F5344CB8AC3E}">
        <p14:creationId xmlns:p14="http://schemas.microsoft.com/office/powerpoint/2010/main" val="28946690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zövegdoboz 10">
            <a:extLst>
              <a:ext uri="{FF2B5EF4-FFF2-40B4-BE49-F238E27FC236}">
                <a16:creationId xmlns:a16="http://schemas.microsoft.com/office/drawing/2014/main" id="{99B2A08C-FE76-DB50-2002-97D2D1FD280F}"/>
              </a:ext>
            </a:extLst>
          </p:cNvPr>
          <p:cNvSpPr txBox="1"/>
          <p:nvPr/>
        </p:nvSpPr>
        <p:spPr>
          <a:xfrm>
            <a:off x="5156147" y="2309788"/>
            <a:ext cx="20569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Átmérő 		? cm</a:t>
            </a:r>
          </a:p>
          <a:p>
            <a:r>
              <a:rPr lang="hu-HU" dirty="0"/>
              <a:t>Magasság 	? cm</a:t>
            </a:r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13E08886-BD29-A6D8-9323-9317A2A887CC}"/>
              </a:ext>
            </a:extLst>
          </p:cNvPr>
          <p:cNvSpPr txBox="1"/>
          <p:nvPr/>
        </p:nvSpPr>
        <p:spPr>
          <a:xfrm>
            <a:off x="888631" y="5177446"/>
            <a:ext cx="72082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200" dirty="0"/>
              <a:t>Előnyök:	- Egyszerű</a:t>
            </a:r>
          </a:p>
          <a:p>
            <a:r>
              <a:rPr lang="hu-HU" sz="1200" dirty="0"/>
              <a:t>		- Nem nagy</a:t>
            </a:r>
          </a:p>
          <a:p>
            <a:r>
              <a:rPr lang="hu-HU" sz="1200" dirty="0"/>
              <a:t>		- Jó az ára</a:t>
            </a:r>
          </a:p>
          <a:p>
            <a:r>
              <a:rPr lang="hu-HU" sz="1200" dirty="0"/>
              <a:t>		- Jó ötlet </a:t>
            </a:r>
            <a:r>
              <a:rPr lang="hu-HU" sz="1200" dirty="0" err="1"/>
              <a:t>kombózni</a:t>
            </a:r>
            <a:endParaRPr lang="hu-HU" sz="1200" dirty="0"/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6778E6D7-17A4-7CF1-2F32-5F449B08D8E7}"/>
              </a:ext>
            </a:extLst>
          </p:cNvPr>
          <p:cNvSpPr txBox="1"/>
          <p:nvPr/>
        </p:nvSpPr>
        <p:spPr>
          <a:xfrm>
            <a:off x="888631" y="6097470"/>
            <a:ext cx="72082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200" dirty="0"/>
              <a:t>Hátrányok:	- Vannak termékek jobb számokkal </a:t>
            </a:r>
            <a:r>
              <a:rPr lang="hu-HU" sz="1200" dirty="0" err="1"/>
              <a:t>erankon</a:t>
            </a:r>
            <a:endParaRPr lang="hu-HU" sz="1200" dirty="0"/>
          </a:p>
          <a:p>
            <a:r>
              <a:rPr lang="hu-HU" sz="1200" dirty="0"/>
              <a:t>		- Több darabos, ez egy szett</a:t>
            </a:r>
          </a:p>
        </p:txBody>
      </p:sp>
      <p:sp>
        <p:nvSpPr>
          <p:cNvPr id="6" name="Cím 5">
            <a:extLst>
              <a:ext uri="{FF2B5EF4-FFF2-40B4-BE49-F238E27FC236}">
                <a16:creationId xmlns:a16="http://schemas.microsoft.com/office/drawing/2014/main" id="{112D297E-BDF4-844B-4871-2F94FAAE2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Spoon</a:t>
            </a:r>
            <a:r>
              <a:rPr lang="hu-HU" dirty="0"/>
              <a:t> rest &amp; </a:t>
            </a:r>
            <a:r>
              <a:rPr lang="hu-HU" dirty="0" err="1"/>
              <a:t>Sponge</a:t>
            </a:r>
            <a:r>
              <a:rPr lang="hu-HU" dirty="0"/>
              <a:t> </a:t>
            </a:r>
            <a:r>
              <a:rPr lang="hu-HU" dirty="0" err="1"/>
              <a:t>holder</a:t>
            </a:r>
            <a:endParaRPr lang="hu-HU" dirty="0"/>
          </a:p>
        </p:txBody>
      </p:sp>
      <p:pic>
        <p:nvPicPr>
          <p:cNvPr id="8" name="Kép 7">
            <a:extLst>
              <a:ext uri="{FF2B5EF4-FFF2-40B4-BE49-F238E27FC236}">
                <a16:creationId xmlns:a16="http://schemas.microsoft.com/office/drawing/2014/main" id="{6D28E89E-5BA1-B0A8-C902-6AA8D35D4D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9370" y="5497306"/>
            <a:ext cx="5300750" cy="1268502"/>
          </a:xfrm>
          <a:prstGeom prst="rect">
            <a:avLst/>
          </a:prstGeom>
        </p:spPr>
      </p:pic>
      <p:sp>
        <p:nvSpPr>
          <p:cNvPr id="10" name="Szövegdoboz 9">
            <a:extLst>
              <a:ext uri="{FF2B5EF4-FFF2-40B4-BE49-F238E27FC236}">
                <a16:creationId xmlns:a16="http://schemas.microsoft.com/office/drawing/2014/main" id="{65D2554B-C5EE-2125-7406-6F87B681004E}"/>
              </a:ext>
            </a:extLst>
          </p:cNvPr>
          <p:cNvSpPr txBox="1"/>
          <p:nvPr/>
        </p:nvSpPr>
        <p:spPr>
          <a:xfrm>
            <a:off x="5300750" y="3248466"/>
            <a:ext cx="15905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78$ = 28500ft</a:t>
            </a:r>
          </a:p>
        </p:txBody>
      </p:sp>
      <p:pic>
        <p:nvPicPr>
          <p:cNvPr id="6150" name="Picture 6">
            <a:extLst>
              <a:ext uri="{FF2B5EF4-FFF2-40B4-BE49-F238E27FC236}">
                <a16:creationId xmlns:a16="http://schemas.microsoft.com/office/drawing/2014/main" id="{37F4F9F6-4BD7-A1AB-16CE-CCF7936A36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3020" y="0"/>
            <a:ext cx="3498980" cy="5248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61135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7FEBF68-256F-2408-D11E-41C6A12ADE4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hu-HU" dirty="0" err="1"/>
              <a:t>Soap</a:t>
            </a:r>
            <a:r>
              <a:rPr lang="hu-HU" dirty="0"/>
              <a:t> </a:t>
            </a:r>
            <a:r>
              <a:rPr lang="hu-HU" dirty="0" err="1"/>
              <a:t>dispenser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4327850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zövegdoboz 4">
            <a:extLst>
              <a:ext uri="{FF2B5EF4-FFF2-40B4-BE49-F238E27FC236}">
                <a16:creationId xmlns:a16="http://schemas.microsoft.com/office/drawing/2014/main" id="{F398095D-62BF-0553-0A86-1ED19B8A4CA1}"/>
              </a:ext>
            </a:extLst>
          </p:cNvPr>
          <p:cNvSpPr txBox="1"/>
          <p:nvPr/>
        </p:nvSpPr>
        <p:spPr>
          <a:xfrm>
            <a:off x="5352704" y="3208814"/>
            <a:ext cx="15905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53$ = 19500ft</a:t>
            </a:r>
          </a:p>
        </p:txBody>
      </p:sp>
      <p:sp>
        <p:nvSpPr>
          <p:cNvPr id="10" name="Szövegdoboz 9">
            <a:extLst>
              <a:ext uri="{FF2B5EF4-FFF2-40B4-BE49-F238E27FC236}">
                <a16:creationId xmlns:a16="http://schemas.microsoft.com/office/drawing/2014/main" id="{1DB0F9B2-DC47-6CDC-121D-D0578714823D}"/>
              </a:ext>
            </a:extLst>
          </p:cNvPr>
          <p:cNvSpPr txBox="1"/>
          <p:nvPr/>
        </p:nvSpPr>
        <p:spPr>
          <a:xfrm>
            <a:off x="4847127" y="5656238"/>
            <a:ext cx="72082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200" dirty="0"/>
              <a:t>Előnyök:	- Nem olyan nagy.</a:t>
            </a:r>
          </a:p>
          <a:p>
            <a:r>
              <a:rPr lang="hu-HU" sz="1200" dirty="0"/>
              <a:t>		- Egész jó áron megy</a:t>
            </a:r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99B2A08C-FE76-DB50-2002-97D2D1FD280F}"/>
              </a:ext>
            </a:extLst>
          </p:cNvPr>
          <p:cNvSpPr txBox="1"/>
          <p:nvPr/>
        </p:nvSpPr>
        <p:spPr>
          <a:xfrm>
            <a:off x="5156147" y="2309788"/>
            <a:ext cx="21980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Átmérő 		8 cm</a:t>
            </a:r>
          </a:p>
          <a:p>
            <a:r>
              <a:rPr lang="hu-HU" dirty="0"/>
              <a:t>Magasság 	16 cm</a:t>
            </a:r>
          </a:p>
        </p:txBody>
      </p:sp>
      <p:sp>
        <p:nvSpPr>
          <p:cNvPr id="3" name="Cím 2">
            <a:extLst>
              <a:ext uri="{FF2B5EF4-FFF2-40B4-BE49-F238E27FC236}">
                <a16:creationId xmlns:a16="http://schemas.microsoft.com/office/drawing/2014/main" id="{78E29D27-931A-0597-8A9B-FBF2121BC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Soap</a:t>
            </a:r>
            <a:r>
              <a:rPr lang="hu-HU" dirty="0"/>
              <a:t> </a:t>
            </a:r>
            <a:r>
              <a:rPr lang="hu-HU" dirty="0" err="1"/>
              <a:t>dispenser</a:t>
            </a:r>
            <a:r>
              <a:rPr lang="hu-HU" dirty="0"/>
              <a:t> 1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70F2DFCD-D9A3-00AB-9225-096FC4C7C0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2722" y="0"/>
            <a:ext cx="4069278" cy="4069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85CAFF12-5659-86B3-0592-47089DDECC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3708" y="4120362"/>
            <a:ext cx="7208292" cy="1484792"/>
          </a:xfrm>
          <a:prstGeom prst="rect">
            <a:avLst/>
          </a:prstGeom>
        </p:spPr>
      </p:pic>
      <p:sp>
        <p:nvSpPr>
          <p:cNvPr id="7" name="Szövegdoboz 6">
            <a:extLst>
              <a:ext uri="{FF2B5EF4-FFF2-40B4-BE49-F238E27FC236}">
                <a16:creationId xmlns:a16="http://schemas.microsoft.com/office/drawing/2014/main" id="{88AC8575-8320-709B-077E-1067573EEED8}"/>
              </a:ext>
            </a:extLst>
          </p:cNvPr>
          <p:cNvSpPr txBox="1"/>
          <p:nvPr/>
        </p:nvSpPr>
        <p:spPr>
          <a:xfrm>
            <a:off x="4847127" y="6227921"/>
            <a:ext cx="74814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200" dirty="0"/>
              <a:t>Hátrányok:	- Annyira nem tragikusak a számok, de az az igazság hogy elég nagy a verseny az </a:t>
            </a:r>
            <a:r>
              <a:rPr lang="hu-HU" sz="1200" dirty="0" err="1"/>
              <a:t>etsyn</a:t>
            </a:r>
            <a:r>
              <a:rPr lang="hu-HU" sz="1200" dirty="0"/>
              <a:t>.</a:t>
            </a:r>
          </a:p>
          <a:p>
            <a:r>
              <a:rPr lang="hu-HU" sz="1200" dirty="0"/>
              <a:t>		- Kell hozzá alkatrész	</a:t>
            </a:r>
          </a:p>
        </p:txBody>
      </p:sp>
    </p:spTree>
    <p:extLst>
      <p:ext uri="{BB962C8B-B14F-4D97-AF65-F5344CB8AC3E}">
        <p14:creationId xmlns:p14="http://schemas.microsoft.com/office/powerpoint/2010/main" val="37100725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7FEBF68-256F-2408-D11E-41C6A12ADE4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hu-HU" dirty="0" err="1"/>
              <a:t>Olive</a:t>
            </a:r>
            <a:r>
              <a:rPr lang="hu-HU" dirty="0"/>
              <a:t> </a:t>
            </a:r>
            <a:r>
              <a:rPr lang="hu-HU" dirty="0" err="1"/>
              <a:t>oil</a:t>
            </a:r>
            <a:r>
              <a:rPr lang="hu-HU" dirty="0"/>
              <a:t> </a:t>
            </a:r>
            <a:r>
              <a:rPr lang="hu-HU" dirty="0" err="1"/>
              <a:t>dispenser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9219011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731EEBB-5BE3-0131-FE61-4417923FB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Olive</a:t>
            </a:r>
            <a:r>
              <a:rPr lang="hu-HU" dirty="0"/>
              <a:t> </a:t>
            </a:r>
            <a:r>
              <a:rPr lang="hu-HU" dirty="0" err="1"/>
              <a:t>oil</a:t>
            </a:r>
            <a:r>
              <a:rPr lang="hu-HU" dirty="0"/>
              <a:t> </a:t>
            </a:r>
            <a:r>
              <a:rPr lang="hu-HU" dirty="0" err="1"/>
              <a:t>dispenser</a:t>
            </a:r>
            <a:r>
              <a:rPr lang="hu-HU" dirty="0"/>
              <a:t> 1</a:t>
            </a:r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F398095D-62BF-0553-0A86-1ED19B8A4CA1}"/>
              </a:ext>
            </a:extLst>
          </p:cNvPr>
          <p:cNvSpPr txBox="1"/>
          <p:nvPr/>
        </p:nvSpPr>
        <p:spPr>
          <a:xfrm>
            <a:off x="5352704" y="3208814"/>
            <a:ext cx="15905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50$ = 18500ft</a:t>
            </a:r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99B2A08C-FE76-DB50-2002-97D2D1FD280F}"/>
              </a:ext>
            </a:extLst>
          </p:cNvPr>
          <p:cNvSpPr txBox="1"/>
          <p:nvPr/>
        </p:nvSpPr>
        <p:spPr>
          <a:xfrm>
            <a:off x="5156147" y="2309788"/>
            <a:ext cx="21980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Átmérő 		8 cm</a:t>
            </a:r>
          </a:p>
          <a:p>
            <a:r>
              <a:rPr lang="hu-HU" dirty="0"/>
              <a:t>Magasság 	19 cm</a:t>
            </a:r>
          </a:p>
        </p:txBody>
      </p:sp>
      <p:pic>
        <p:nvPicPr>
          <p:cNvPr id="15" name="Kép 14">
            <a:extLst>
              <a:ext uri="{FF2B5EF4-FFF2-40B4-BE49-F238E27FC236}">
                <a16:creationId xmlns:a16="http://schemas.microsoft.com/office/drawing/2014/main" id="{F290B7A5-4BBE-B7AF-DE4E-BA12385D98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7725" y="4035018"/>
            <a:ext cx="6430627" cy="1698200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DC8D6C1A-9435-5AD8-93A7-3F8EF36BEA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2723" y="3487"/>
            <a:ext cx="4069278" cy="4069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Szövegdoboz 16">
            <a:extLst>
              <a:ext uri="{FF2B5EF4-FFF2-40B4-BE49-F238E27FC236}">
                <a16:creationId xmlns:a16="http://schemas.microsoft.com/office/drawing/2014/main" id="{A93BF96E-0A44-74E7-EEA7-7E57035AE138}"/>
              </a:ext>
            </a:extLst>
          </p:cNvPr>
          <p:cNvSpPr txBox="1"/>
          <p:nvPr/>
        </p:nvSpPr>
        <p:spPr>
          <a:xfrm>
            <a:off x="4809244" y="5577805"/>
            <a:ext cx="72082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200" dirty="0"/>
              <a:t>Előnyök:	- Jók a számai </a:t>
            </a:r>
            <a:r>
              <a:rPr lang="hu-HU" sz="1200" dirty="0" err="1"/>
              <a:t>erankon</a:t>
            </a:r>
            <a:r>
              <a:rPr lang="hu-HU" sz="1200" dirty="0"/>
              <a:t>.</a:t>
            </a:r>
          </a:p>
          <a:p>
            <a:r>
              <a:rPr lang="hu-HU" sz="1200" dirty="0"/>
              <a:t>		- Nem rossz ár-érték arány</a:t>
            </a:r>
          </a:p>
        </p:txBody>
      </p:sp>
      <p:sp>
        <p:nvSpPr>
          <p:cNvPr id="18" name="Szövegdoboz 17">
            <a:extLst>
              <a:ext uri="{FF2B5EF4-FFF2-40B4-BE49-F238E27FC236}">
                <a16:creationId xmlns:a16="http://schemas.microsoft.com/office/drawing/2014/main" id="{8345C607-BE43-2246-0FEC-B6592E93A591}"/>
              </a:ext>
            </a:extLst>
          </p:cNvPr>
          <p:cNvSpPr txBox="1"/>
          <p:nvPr/>
        </p:nvSpPr>
        <p:spPr>
          <a:xfrm>
            <a:off x="4809244" y="6045803"/>
            <a:ext cx="72082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200" dirty="0"/>
              <a:t>Hátrányok:	- Nagy, ezért a posta is lehet drága</a:t>
            </a:r>
          </a:p>
          <a:p>
            <a:r>
              <a:rPr lang="hu-HU" sz="1200" dirty="0"/>
              <a:t>		- Nehéz lehet megcsinálni</a:t>
            </a:r>
          </a:p>
          <a:p>
            <a:r>
              <a:rPr lang="hu-HU" sz="1200" dirty="0"/>
              <a:t>		- Kell hozzá alkatrész</a:t>
            </a:r>
          </a:p>
          <a:p>
            <a:r>
              <a:rPr lang="hu-HU" sz="1200" dirty="0"/>
              <a:t>		- Sok szép van belőle </a:t>
            </a:r>
            <a:r>
              <a:rPr lang="hu-HU" sz="1200" dirty="0" err="1"/>
              <a:t>etsyn</a:t>
            </a:r>
            <a:r>
              <a:rPr lang="hu-HU" sz="1200" dirty="0"/>
              <a:t>, nehéz lenne kitűnni</a:t>
            </a:r>
          </a:p>
        </p:txBody>
      </p:sp>
    </p:spTree>
    <p:extLst>
      <p:ext uri="{BB962C8B-B14F-4D97-AF65-F5344CB8AC3E}">
        <p14:creationId xmlns:p14="http://schemas.microsoft.com/office/powerpoint/2010/main" val="15513919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731EEBB-5BE3-0131-FE61-4417923FB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Olive</a:t>
            </a:r>
            <a:r>
              <a:rPr lang="hu-HU" dirty="0"/>
              <a:t> </a:t>
            </a:r>
            <a:r>
              <a:rPr lang="hu-HU" dirty="0" err="1"/>
              <a:t>oil</a:t>
            </a:r>
            <a:r>
              <a:rPr lang="hu-HU" dirty="0"/>
              <a:t> </a:t>
            </a:r>
            <a:r>
              <a:rPr lang="hu-HU" dirty="0" err="1"/>
              <a:t>dispenser</a:t>
            </a:r>
            <a:r>
              <a:rPr lang="hu-HU" dirty="0"/>
              <a:t> 2</a:t>
            </a:r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F398095D-62BF-0553-0A86-1ED19B8A4CA1}"/>
              </a:ext>
            </a:extLst>
          </p:cNvPr>
          <p:cNvSpPr txBox="1"/>
          <p:nvPr/>
        </p:nvSpPr>
        <p:spPr>
          <a:xfrm>
            <a:off x="5039014" y="3131479"/>
            <a:ext cx="15905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48$ = 17700ft</a:t>
            </a:r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99B2A08C-FE76-DB50-2002-97D2D1FD280F}"/>
              </a:ext>
            </a:extLst>
          </p:cNvPr>
          <p:cNvSpPr txBox="1"/>
          <p:nvPr/>
        </p:nvSpPr>
        <p:spPr>
          <a:xfrm>
            <a:off x="4735245" y="2320274"/>
            <a:ext cx="21980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Átmérő 		8 cm</a:t>
            </a:r>
          </a:p>
          <a:p>
            <a:r>
              <a:rPr lang="hu-HU" dirty="0"/>
              <a:t>Magasság 	21 cm</a:t>
            </a:r>
          </a:p>
        </p:txBody>
      </p:sp>
      <p:pic>
        <p:nvPicPr>
          <p:cNvPr id="15" name="Kép 14">
            <a:extLst>
              <a:ext uri="{FF2B5EF4-FFF2-40B4-BE49-F238E27FC236}">
                <a16:creationId xmlns:a16="http://schemas.microsoft.com/office/drawing/2014/main" id="{F290B7A5-4BBE-B7AF-DE4E-BA12385D98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7725" y="4035018"/>
            <a:ext cx="6430627" cy="1698200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D3D055BF-2251-D61B-08BF-BAC991775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8057" y="-1"/>
            <a:ext cx="5193944" cy="3681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zövegdoboz 3">
            <a:extLst>
              <a:ext uri="{FF2B5EF4-FFF2-40B4-BE49-F238E27FC236}">
                <a16:creationId xmlns:a16="http://schemas.microsoft.com/office/drawing/2014/main" id="{A096987E-B97A-EA00-A27F-CCC29FA7DE04}"/>
              </a:ext>
            </a:extLst>
          </p:cNvPr>
          <p:cNvSpPr txBox="1"/>
          <p:nvPr/>
        </p:nvSpPr>
        <p:spPr>
          <a:xfrm>
            <a:off x="4809244" y="5577805"/>
            <a:ext cx="72082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200" dirty="0"/>
              <a:t>Előnyök:	- Jók a számai </a:t>
            </a:r>
            <a:r>
              <a:rPr lang="hu-HU" sz="1200" dirty="0" err="1"/>
              <a:t>erankon</a:t>
            </a:r>
            <a:r>
              <a:rPr lang="hu-HU" sz="1200" dirty="0"/>
              <a:t>.</a:t>
            </a:r>
          </a:p>
          <a:p>
            <a:r>
              <a:rPr lang="hu-HU" sz="1200" dirty="0"/>
              <a:t>		- Nem rossz ár-érték arány</a:t>
            </a:r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5DD6711A-9C35-EA94-C7E6-677AA33C9385}"/>
              </a:ext>
            </a:extLst>
          </p:cNvPr>
          <p:cNvSpPr txBox="1"/>
          <p:nvPr/>
        </p:nvSpPr>
        <p:spPr>
          <a:xfrm>
            <a:off x="4809244" y="6045803"/>
            <a:ext cx="72082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200" dirty="0"/>
              <a:t>Hátrányok:	- Nagy, ezért a posta is lehet drága</a:t>
            </a:r>
          </a:p>
          <a:p>
            <a:r>
              <a:rPr lang="hu-HU" sz="1200" dirty="0"/>
              <a:t>		- Nehéz lehet megcsinálni</a:t>
            </a:r>
          </a:p>
          <a:p>
            <a:r>
              <a:rPr lang="hu-HU" sz="1200" dirty="0"/>
              <a:t>		- Kell hozzá alkatrész</a:t>
            </a:r>
          </a:p>
          <a:p>
            <a:r>
              <a:rPr lang="hu-HU" sz="1200" dirty="0"/>
              <a:t>		- Sok szép van belőle </a:t>
            </a:r>
            <a:r>
              <a:rPr lang="hu-HU" sz="1200" dirty="0" err="1"/>
              <a:t>etsyn</a:t>
            </a:r>
            <a:r>
              <a:rPr lang="hu-HU" sz="1200" dirty="0"/>
              <a:t>, nehéz lenne kitűnni</a:t>
            </a:r>
          </a:p>
        </p:txBody>
      </p:sp>
    </p:spTree>
    <p:extLst>
      <p:ext uri="{BB962C8B-B14F-4D97-AF65-F5344CB8AC3E}">
        <p14:creationId xmlns:p14="http://schemas.microsoft.com/office/powerpoint/2010/main" val="28446232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731EEBB-5BE3-0131-FE61-4417923FB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Olive</a:t>
            </a:r>
            <a:r>
              <a:rPr lang="hu-HU" dirty="0"/>
              <a:t> </a:t>
            </a:r>
            <a:r>
              <a:rPr lang="hu-HU" dirty="0" err="1"/>
              <a:t>oil</a:t>
            </a:r>
            <a:r>
              <a:rPr lang="hu-HU" dirty="0"/>
              <a:t> </a:t>
            </a:r>
            <a:r>
              <a:rPr lang="hu-HU" dirty="0" err="1"/>
              <a:t>dispenser</a:t>
            </a:r>
            <a:r>
              <a:rPr lang="hu-HU" dirty="0"/>
              <a:t> 3</a:t>
            </a:r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F398095D-62BF-0553-0A86-1ED19B8A4CA1}"/>
              </a:ext>
            </a:extLst>
          </p:cNvPr>
          <p:cNvSpPr txBox="1"/>
          <p:nvPr/>
        </p:nvSpPr>
        <p:spPr>
          <a:xfrm>
            <a:off x="5039014" y="3131479"/>
            <a:ext cx="15905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72$ = 26500ft</a:t>
            </a:r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99B2A08C-FE76-DB50-2002-97D2D1FD280F}"/>
              </a:ext>
            </a:extLst>
          </p:cNvPr>
          <p:cNvSpPr txBox="1"/>
          <p:nvPr/>
        </p:nvSpPr>
        <p:spPr>
          <a:xfrm>
            <a:off x="4735245" y="2320274"/>
            <a:ext cx="22749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Átmérő 		? cm</a:t>
            </a:r>
          </a:p>
          <a:p>
            <a:r>
              <a:rPr lang="hu-HU" dirty="0"/>
              <a:t>Magasság 	15 cm</a:t>
            </a:r>
          </a:p>
        </p:txBody>
      </p:sp>
      <p:pic>
        <p:nvPicPr>
          <p:cNvPr id="15" name="Kép 14">
            <a:extLst>
              <a:ext uri="{FF2B5EF4-FFF2-40B4-BE49-F238E27FC236}">
                <a16:creationId xmlns:a16="http://schemas.microsoft.com/office/drawing/2014/main" id="{F290B7A5-4BBE-B7AF-DE4E-BA12385D98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7725" y="4035018"/>
            <a:ext cx="6430627" cy="1698200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C89A1E84-5D0E-8A46-0997-C6E4D5C94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3283" y="0"/>
            <a:ext cx="5258717" cy="3976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zövegdoboz 2">
            <a:extLst>
              <a:ext uri="{FF2B5EF4-FFF2-40B4-BE49-F238E27FC236}">
                <a16:creationId xmlns:a16="http://schemas.microsoft.com/office/drawing/2014/main" id="{72340960-FFDB-9359-FFDE-AD511F0EDEDD}"/>
              </a:ext>
            </a:extLst>
          </p:cNvPr>
          <p:cNvSpPr txBox="1"/>
          <p:nvPr/>
        </p:nvSpPr>
        <p:spPr>
          <a:xfrm>
            <a:off x="4809244" y="5577805"/>
            <a:ext cx="72082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200" dirty="0"/>
              <a:t>Előnyök:	- Jók a számai </a:t>
            </a:r>
            <a:r>
              <a:rPr lang="hu-HU" sz="1200" dirty="0" err="1"/>
              <a:t>erankon</a:t>
            </a:r>
            <a:r>
              <a:rPr lang="hu-HU" sz="1200" dirty="0"/>
              <a:t>.</a:t>
            </a:r>
          </a:p>
          <a:p>
            <a:r>
              <a:rPr lang="hu-HU" sz="1200" dirty="0"/>
              <a:t>		- Nem rossz ár-érték arány</a:t>
            </a:r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A003F306-F282-E6E8-C51E-0D5996A82C66}"/>
              </a:ext>
            </a:extLst>
          </p:cNvPr>
          <p:cNvSpPr txBox="1"/>
          <p:nvPr/>
        </p:nvSpPr>
        <p:spPr>
          <a:xfrm>
            <a:off x="4809244" y="6045803"/>
            <a:ext cx="72082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200" dirty="0"/>
              <a:t>Hátrányok:	- Nagy, ezért a posta is lehet drága</a:t>
            </a:r>
          </a:p>
          <a:p>
            <a:r>
              <a:rPr lang="hu-HU" sz="1200" dirty="0"/>
              <a:t>		- Nehéz lehet megcsinálni</a:t>
            </a:r>
          </a:p>
          <a:p>
            <a:r>
              <a:rPr lang="hu-HU" sz="1200" dirty="0"/>
              <a:t>		- Kell hozzá alkatrész</a:t>
            </a:r>
          </a:p>
          <a:p>
            <a:r>
              <a:rPr lang="hu-HU" sz="1200" dirty="0"/>
              <a:t>		- Sok szép van belőle </a:t>
            </a:r>
            <a:r>
              <a:rPr lang="hu-HU" sz="1200" dirty="0" err="1"/>
              <a:t>etsyn</a:t>
            </a:r>
            <a:r>
              <a:rPr lang="hu-HU" sz="1200" dirty="0"/>
              <a:t>, nehéz lenne kitűnni</a:t>
            </a:r>
          </a:p>
        </p:txBody>
      </p:sp>
    </p:spTree>
    <p:extLst>
      <p:ext uri="{BB962C8B-B14F-4D97-AF65-F5344CB8AC3E}">
        <p14:creationId xmlns:p14="http://schemas.microsoft.com/office/powerpoint/2010/main" val="19241121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zövegdoboz 1">
            <a:extLst>
              <a:ext uri="{FF2B5EF4-FFF2-40B4-BE49-F238E27FC236}">
                <a16:creationId xmlns:a16="http://schemas.microsoft.com/office/drawing/2014/main" id="{62D47641-2649-E14A-D323-44D0E33EE3E8}"/>
              </a:ext>
            </a:extLst>
          </p:cNvPr>
          <p:cNvSpPr txBox="1"/>
          <p:nvPr/>
        </p:nvSpPr>
        <p:spPr>
          <a:xfrm>
            <a:off x="2165685" y="2828835"/>
            <a:ext cx="88873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7200" dirty="0"/>
              <a:t>Erősebb találatok</a:t>
            </a:r>
          </a:p>
        </p:txBody>
      </p:sp>
    </p:spTree>
    <p:extLst>
      <p:ext uri="{BB962C8B-B14F-4D97-AF65-F5344CB8AC3E}">
        <p14:creationId xmlns:p14="http://schemas.microsoft.com/office/powerpoint/2010/main" val="2775598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7FEBF68-256F-2408-D11E-41C6A12ADE4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hu-HU" dirty="0" err="1"/>
              <a:t>Paint</a:t>
            </a:r>
            <a:r>
              <a:rPr lang="hu-HU" dirty="0"/>
              <a:t> </a:t>
            </a:r>
            <a:r>
              <a:rPr lang="hu-HU" dirty="0" err="1"/>
              <a:t>brush</a:t>
            </a:r>
            <a:r>
              <a:rPr lang="hu-HU" dirty="0"/>
              <a:t> </a:t>
            </a:r>
            <a:r>
              <a:rPr lang="hu-HU" dirty="0" err="1"/>
              <a:t>holder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7035102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731EEBB-5BE3-0131-FE61-4417923FB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Paint</a:t>
            </a:r>
            <a:r>
              <a:rPr lang="hu-HU" dirty="0"/>
              <a:t> </a:t>
            </a:r>
            <a:r>
              <a:rPr lang="hu-HU" dirty="0" err="1"/>
              <a:t>brush</a:t>
            </a:r>
            <a:r>
              <a:rPr lang="hu-HU" dirty="0"/>
              <a:t> </a:t>
            </a:r>
            <a:r>
              <a:rPr lang="hu-HU" dirty="0" err="1"/>
              <a:t>holder</a:t>
            </a:r>
            <a:r>
              <a:rPr lang="hu-HU" dirty="0"/>
              <a:t> 1</a:t>
            </a:r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F398095D-62BF-0553-0A86-1ED19B8A4CA1}"/>
              </a:ext>
            </a:extLst>
          </p:cNvPr>
          <p:cNvSpPr txBox="1"/>
          <p:nvPr/>
        </p:nvSpPr>
        <p:spPr>
          <a:xfrm>
            <a:off x="5352704" y="3208814"/>
            <a:ext cx="15905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50$ = 18000ft</a:t>
            </a:r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99B2A08C-FE76-DB50-2002-97D2D1FD280F}"/>
              </a:ext>
            </a:extLst>
          </p:cNvPr>
          <p:cNvSpPr txBox="1"/>
          <p:nvPr/>
        </p:nvSpPr>
        <p:spPr>
          <a:xfrm>
            <a:off x="5156147" y="2309788"/>
            <a:ext cx="20730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Átmérő 		6 cm</a:t>
            </a:r>
          </a:p>
          <a:p>
            <a:r>
              <a:rPr lang="hu-HU" dirty="0"/>
              <a:t>Magasság 	9 cm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47B3D8D-DCF6-C3BA-6964-553A639714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7096" y="0"/>
            <a:ext cx="4104904" cy="4104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zövegdoboz 2">
            <a:extLst>
              <a:ext uri="{FF2B5EF4-FFF2-40B4-BE49-F238E27FC236}">
                <a16:creationId xmlns:a16="http://schemas.microsoft.com/office/drawing/2014/main" id="{13E08886-BD29-A6D8-9323-9317A2A887CC}"/>
              </a:ext>
            </a:extLst>
          </p:cNvPr>
          <p:cNvSpPr txBox="1"/>
          <p:nvPr/>
        </p:nvSpPr>
        <p:spPr>
          <a:xfrm>
            <a:off x="5156147" y="5083022"/>
            <a:ext cx="72082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200" dirty="0"/>
              <a:t>Előnyök:	- Egyszerű</a:t>
            </a:r>
          </a:p>
          <a:p>
            <a:r>
              <a:rPr lang="hu-HU" sz="1200" dirty="0"/>
              <a:t>		- Jó áron megy</a:t>
            </a:r>
          </a:p>
          <a:p>
            <a:r>
              <a:rPr lang="hu-HU" sz="1200" dirty="0"/>
              <a:t>		- Nem nagy</a:t>
            </a:r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6778E6D7-17A4-7CF1-2F32-5F449B08D8E7}"/>
              </a:ext>
            </a:extLst>
          </p:cNvPr>
          <p:cNvSpPr txBox="1"/>
          <p:nvPr/>
        </p:nvSpPr>
        <p:spPr>
          <a:xfrm>
            <a:off x="5156147" y="5908641"/>
            <a:ext cx="72082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200" dirty="0"/>
              <a:t>Hátrányok:	- Nincsennek jó számok </a:t>
            </a:r>
            <a:r>
              <a:rPr lang="hu-HU" sz="1200" dirty="0" err="1"/>
              <a:t>erankon</a:t>
            </a:r>
            <a:r>
              <a:rPr lang="hu-HU" sz="1200" dirty="0"/>
              <a:t>, csak azt látom, hogy a bolt nagyon sokat ad el</a:t>
            </a:r>
          </a:p>
          <a:p>
            <a:r>
              <a:rPr lang="hu-HU" sz="1200" dirty="0"/>
              <a:t>		- A boltnak van instája is lehet, hogy onnan is sok a vevője van, így nem is az </a:t>
            </a:r>
            <a:r>
              <a:rPr lang="hu-HU" sz="1200" dirty="0" err="1"/>
              <a:t>etsyről</a:t>
            </a:r>
            <a:r>
              <a:rPr lang="hu-HU" sz="1200" dirty="0"/>
              <a:t> 			származnak a vevői</a:t>
            </a:r>
          </a:p>
        </p:txBody>
      </p:sp>
    </p:spTree>
    <p:extLst>
      <p:ext uri="{BB962C8B-B14F-4D97-AF65-F5344CB8AC3E}">
        <p14:creationId xmlns:p14="http://schemas.microsoft.com/office/powerpoint/2010/main" val="34731468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7FEBF68-256F-2408-D11E-41C6A12ADE4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hu-HU" dirty="0" err="1"/>
              <a:t>Spoon</a:t>
            </a:r>
            <a:r>
              <a:rPr lang="hu-HU" dirty="0"/>
              <a:t> rest</a:t>
            </a:r>
          </a:p>
        </p:txBody>
      </p:sp>
    </p:spTree>
    <p:extLst>
      <p:ext uri="{BB962C8B-B14F-4D97-AF65-F5344CB8AC3E}">
        <p14:creationId xmlns:p14="http://schemas.microsoft.com/office/powerpoint/2010/main" val="14186218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7FEBF68-256F-2408-D11E-41C6A12ADE4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hu-HU" dirty="0" err="1"/>
              <a:t>Garlic</a:t>
            </a:r>
            <a:r>
              <a:rPr lang="hu-HU" dirty="0"/>
              <a:t> </a:t>
            </a:r>
            <a:r>
              <a:rPr lang="hu-HU" dirty="0" err="1"/>
              <a:t>keeper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7492756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731EEBB-5BE3-0131-FE61-4417923FB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Garlic</a:t>
            </a:r>
            <a:r>
              <a:rPr lang="hu-HU" dirty="0"/>
              <a:t> </a:t>
            </a:r>
            <a:r>
              <a:rPr lang="hu-HU" dirty="0" err="1"/>
              <a:t>keeper</a:t>
            </a:r>
            <a:r>
              <a:rPr lang="hu-HU" dirty="0"/>
              <a:t> 1</a:t>
            </a:r>
          </a:p>
        </p:txBody>
      </p:sp>
      <p:pic>
        <p:nvPicPr>
          <p:cNvPr id="4" name="Tartalom helye 3">
            <a:extLst>
              <a:ext uri="{FF2B5EF4-FFF2-40B4-BE49-F238E27FC236}">
                <a16:creationId xmlns:a16="http://schemas.microsoft.com/office/drawing/2014/main" id="{2CE0272A-1F22-5DBB-61A4-6D6F167A0A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49686" y="0"/>
            <a:ext cx="3835051" cy="3835051"/>
          </a:xfrm>
          <a:prstGeom prst="rect">
            <a:avLst/>
          </a:prstGeom>
        </p:spPr>
      </p:pic>
      <p:sp>
        <p:nvSpPr>
          <p:cNvPr id="5" name="Szövegdoboz 4">
            <a:extLst>
              <a:ext uri="{FF2B5EF4-FFF2-40B4-BE49-F238E27FC236}">
                <a16:creationId xmlns:a16="http://schemas.microsoft.com/office/drawing/2014/main" id="{F398095D-62BF-0553-0A86-1ED19B8A4CA1}"/>
              </a:ext>
            </a:extLst>
          </p:cNvPr>
          <p:cNvSpPr txBox="1"/>
          <p:nvPr/>
        </p:nvSpPr>
        <p:spPr>
          <a:xfrm>
            <a:off x="8906611" y="3505917"/>
            <a:ext cx="15905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58$ = 21000ft</a:t>
            </a:r>
          </a:p>
        </p:txBody>
      </p:sp>
      <p:pic>
        <p:nvPicPr>
          <p:cNvPr id="9" name="Kép 8">
            <a:extLst>
              <a:ext uri="{FF2B5EF4-FFF2-40B4-BE49-F238E27FC236}">
                <a16:creationId xmlns:a16="http://schemas.microsoft.com/office/drawing/2014/main" id="{390FCE1C-DF3B-010D-3566-8345966E04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1975" y="4076550"/>
            <a:ext cx="6533962" cy="1459634"/>
          </a:xfrm>
          <a:prstGeom prst="rect">
            <a:avLst/>
          </a:prstGeom>
        </p:spPr>
      </p:pic>
      <p:sp>
        <p:nvSpPr>
          <p:cNvPr id="10" name="Szövegdoboz 9">
            <a:extLst>
              <a:ext uri="{FF2B5EF4-FFF2-40B4-BE49-F238E27FC236}">
                <a16:creationId xmlns:a16="http://schemas.microsoft.com/office/drawing/2014/main" id="{1DB0F9B2-DC47-6CDC-121D-D0578714823D}"/>
              </a:ext>
            </a:extLst>
          </p:cNvPr>
          <p:cNvSpPr txBox="1"/>
          <p:nvPr/>
        </p:nvSpPr>
        <p:spPr>
          <a:xfrm>
            <a:off x="5112189" y="5985913"/>
            <a:ext cx="70798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200" dirty="0"/>
              <a:t>Azért lehet jó mert olyasmi mint anno a </a:t>
            </a:r>
            <a:r>
              <a:rPr lang="hu-HU" sz="1200" dirty="0" err="1"/>
              <a:t>Paint</a:t>
            </a:r>
            <a:r>
              <a:rPr lang="hu-HU" sz="1200" dirty="0"/>
              <a:t> </a:t>
            </a:r>
            <a:r>
              <a:rPr lang="hu-HU" sz="1200" dirty="0" err="1"/>
              <a:t>brush</a:t>
            </a:r>
            <a:r>
              <a:rPr lang="hu-HU" sz="1200" dirty="0"/>
              <a:t> </a:t>
            </a:r>
            <a:r>
              <a:rPr lang="hu-HU" sz="1200" dirty="0" err="1"/>
              <a:t>holder</a:t>
            </a:r>
            <a:r>
              <a:rPr lang="hu-HU" sz="1200" dirty="0"/>
              <a:t> volt, hogy nincs nagy </a:t>
            </a:r>
            <a:r>
              <a:rPr lang="hu-HU" sz="1200" dirty="0" err="1"/>
              <a:t>competition</a:t>
            </a:r>
            <a:r>
              <a:rPr lang="hu-HU" sz="1200" dirty="0"/>
              <a:t> és hátha könnyebb kitűnni a tömegből. Olcsó a dugó is. (A legnagyobb amit találtam 5.5 cm átmérőjű felül, alul pedig 5 cm)</a:t>
            </a:r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99B2A08C-FE76-DB50-2002-97D2D1FD280F}"/>
              </a:ext>
            </a:extLst>
          </p:cNvPr>
          <p:cNvSpPr txBox="1"/>
          <p:nvPr/>
        </p:nvSpPr>
        <p:spPr>
          <a:xfrm>
            <a:off x="5679666" y="3329568"/>
            <a:ext cx="29113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Átmérő 		15, 18, 20 cm</a:t>
            </a:r>
          </a:p>
          <a:p>
            <a:r>
              <a:rPr lang="hu-HU" dirty="0"/>
              <a:t>Magasság 	12, 20, 23 cm</a:t>
            </a:r>
          </a:p>
        </p:txBody>
      </p:sp>
    </p:spTree>
    <p:extLst>
      <p:ext uri="{BB962C8B-B14F-4D97-AF65-F5344CB8AC3E}">
        <p14:creationId xmlns:p14="http://schemas.microsoft.com/office/powerpoint/2010/main" val="15464055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731EEBB-5BE3-0131-FE61-4417923FB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Garlic</a:t>
            </a:r>
            <a:r>
              <a:rPr lang="hu-HU" dirty="0"/>
              <a:t> </a:t>
            </a:r>
            <a:r>
              <a:rPr lang="hu-HU" dirty="0" err="1"/>
              <a:t>keeper</a:t>
            </a:r>
            <a:r>
              <a:rPr lang="hu-HU" dirty="0"/>
              <a:t> 2</a:t>
            </a:r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F398095D-62BF-0553-0A86-1ED19B8A4CA1}"/>
              </a:ext>
            </a:extLst>
          </p:cNvPr>
          <p:cNvSpPr txBox="1"/>
          <p:nvPr/>
        </p:nvSpPr>
        <p:spPr>
          <a:xfrm>
            <a:off x="8510636" y="3505917"/>
            <a:ext cx="15905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52$ = 19000ft</a:t>
            </a:r>
          </a:p>
        </p:txBody>
      </p:sp>
      <p:pic>
        <p:nvPicPr>
          <p:cNvPr id="9" name="Kép 8">
            <a:extLst>
              <a:ext uri="{FF2B5EF4-FFF2-40B4-BE49-F238E27FC236}">
                <a16:creationId xmlns:a16="http://schemas.microsoft.com/office/drawing/2014/main" id="{390FCE1C-DF3B-010D-3566-8345966E04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1975" y="4076550"/>
            <a:ext cx="6533962" cy="1459634"/>
          </a:xfrm>
          <a:prstGeom prst="rect">
            <a:avLst/>
          </a:prstGeom>
        </p:spPr>
      </p:pic>
      <p:sp>
        <p:nvSpPr>
          <p:cNvPr id="10" name="Szövegdoboz 9">
            <a:extLst>
              <a:ext uri="{FF2B5EF4-FFF2-40B4-BE49-F238E27FC236}">
                <a16:creationId xmlns:a16="http://schemas.microsoft.com/office/drawing/2014/main" id="{1DB0F9B2-DC47-6CDC-121D-D0578714823D}"/>
              </a:ext>
            </a:extLst>
          </p:cNvPr>
          <p:cNvSpPr txBox="1"/>
          <p:nvPr/>
        </p:nvSpPr>
        <p:spPr>
          <a:xfrm>
            <a:off x="5112189" y="5985913"/>
            <a:ext cx="70798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200" dirty="0"/>
              <a:t>Azért lehet jó mert olyasmi mint anno a </a:t>
            </a:r>
            <a:r>
              <a:rPr lang="hu-HU" sz="1200" dirty="0" err="1"/>
              <a:t>Paint</a:t>
            </a:r>
            <a:r>
              <a:rPr lang="hu-HU" sz="1200" dirty="0"/>
              <a:t> </a:t>
            </a:r>
            <a:r>
              <a:rPr lang="hu-HU" sz="1200" dirty="0" err="1"/>
              <a:t>brush</a:t>
            </a:r>
            <a:r>
              <a:rPr lang="hu-HU" sz="1200" dirty="0"/>
              <a:t> </a:t>
            </a:r>
            <a:r>
              <a:rPr lang="hu-HU" sz="1200" dirty="0" err="1"/>
              <a:t>holder</a:t>
            </a:r>
            <a:r>
              <a:rPr lang="hu-HU" sz="1200" dirty="0"/>
              <a:t> volt, hogy nincs nagy </a:t>
            </a:r>
            <a:r>
              <a:rPr lang="hu-HU" sz="1200" dirty="0" err="1"/>
              <a:t>competition</a:t>
            </a:r>
            <a:r>
              <a:rPr lang="hu-HU" sz="1200" dirty="0"/>
              <a:t> és hátha könnyebb kitűnni a tömegből. Olcsó a dugó is. (A legnagyobb amit találtam 5.5 cm átmérőjű felül, alul pedig 5 cm)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C7C1174-45F9-3886-BC70-FEA9578BAC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2648" y="129269"/>
            <a:ext cx="4961041" cy="3111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zövegdoboz 6">
            <a:extLst>
              <a:ext uri="{FF2B5EF4-FFF2-40B4-BE49-F238E27FC236}">
                <a16:creationId xmlns:a16="http://schemas.microsoft.com/office/drawing/2014/main" id="{5CB31C2D-97A9-5A0B-E005-6B81EEDEFD6E}"/>
              </a:ext>
            </a:extLst>
          </p:cNvPr>
          <p:cNvSpPr txBox="1"/>
          <p:nvPr/>
        </p:nvSpPr>
        <p:spPr>
          <a:xfrm>
            <a:off x="5481678" y="3367417"/>
            <a:ext cx="211307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Átmérő fent 7 cm</a:t>
            </a:r>
          </a:p>
          <a:p>
            <a:r>
              <a:rPr lang="hu-HU" dirty="0"/>
              <a:t>Átmérő lent 10 cm</a:t>
            </a:r>
          </a:p>
          <a:p>
            <a:r>
              <a:rPr lang="hu-HU" dirty="0"/>
              <a:t>Magasság 8 cm</a:t>
            </a:r>
          </a:p>
        </p:txBody>
      </p:sp>
    </p:spTree>
    <p:extLst>
      <p:ext uri="{BB962C8B-B14F-4D97-AF65-F5344CB8AC3E}">
        <p14:creationId xmlns:p14="http://schemas.microsoft.com/office/powerpoint/2010/main" val="37196836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731EEBB-5BE3-0131-FE61-4417923FB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Garlic</a:t>
            </a:r>
            <a:r>
              <a:rPr lang="hu-HU" dirty="0"/>
              <a:t> </a:t>
            </a:r>
            <a:r>
              <a:rPr lang="hu-HU" dirty="0" err="1"/>
              <a:t>keeper</a:t>
            </a:r>
            <a:r>
              <a:rPr lang="hu-HU" dirty="0"/>
              <a:t> 3</a:t>
            </a:r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F398095D-62BF-0553-0A86-1ED19B8A4CA1}"/>
              </a:ext>
            </a:extLst>
          </p:cNvPr>
          <p:cNvSpPr txBox="1"/>
          <p:nvPr/>
        </p:nvSpPr>
        <p:spPr>
          <a:xfrm>
            <a:off x="8652094" y="3513491"/>
            <a:ext cx="15905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76$ = 28000ft</a:t>
            </a:r>
          </a:p>
        </p:txBody>
      </p:sp>
      <p:pic>
        <p:nvPicPr>
          <p:cNvPr id="9" name="Kép 8">
            <a:extLst>
              <a:ext uri="{FF2B5EF4-FFF2-40B4-BE49-F238E27FC236}">
                <a16:creationId xmlns:a16="http://schemas.microsoft.com/office/drawing/2014/main" id="{390FCE1C-DF3B-010D-3566-8345966E04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1975" y="4076550"/>
            <a:ext cx="6533962" cy="1459634"/>
          </a:xfrm>
          <a:prstGeom prst="rect">
            <a:avLst/>
          </a:prstGeom>
        </p:spPr>
      </p:pic>
      <p:sp>
        <p:nvSpPr>
          <p:cNvPr id="10" name="Szövegdoboz 9">
            <a:extLst>
              <a:ext uri="{FF2B5EF4-FFF2-40B4-BE49-F238E27FC236}">
                <a16:creationId xmlns:a16="http://schemas.microsoft.com/office/drawing/2014/main" id="{1DB0F9B2-DC47-6CDC-121D-D0578714823D}"/>
              </a:ext>
            </a:extLst>
          </p:cNvPr>
          <p:cNvSpPr txBox="1"/>
          <p:nvPr/>
        </p:nvSpPr>
        <p:spPr>
          <a:xfrm>
            <a:off x="5112189" y="5985913"/>
            <a:ext cx="70798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200" dirty="0"/>
              <a:t>Azért lehet jó mert olyasmi mint anno a </a:t>
            </a:r>
            <a:r>
              <a:rPr lang="hu-HU" sz="1200" dirty="0" err="1"/>
              <a:t>Paint</a:t>
            </a:r>
            <a:r>
              <a:rPr lang="hu-HU" sz="1200" dirty="0"/>
              <a:t> </a:t>
            </a:r>
            <a:r>
              <a:rPr lang="hu-HU" sz="1200" dirty="0" err="1"/>
              <a:t>brush</a:t>
            </a:r>
            <a:r>
              <a:rPr lang="hu-HU" sz="1200" dirty="0"/>
              <a:t> </a:t>
            </a:r>
            <a:r>
              <a:rPr lang="hu-HU" sz="1200" dirty="0" err="1"/>
              <a:t>holder</a:t>
            </a:r>
            <a:r>
              <a:rPr lang="hu-HU" sz="1200" dirty="0"/>
              <a:t> volt, hogy nincs nagy </a:t>
            </a:r>
            <a:r>
              <a:rPr lang="hu-HU" sz="1200" dirty="0" err="1"/>
              <a:t>competition</a:t>
            </a:r>
            <a:r>
              <a:rPr lang="hu-HU" sz="1200" dirty="0"/>
              <a:t> és hátha könnyebb kitűnni a tömegből. Olcsó a dugó is. (A legnagyobb amit találtam 5.5 cm átmérőjű felül, alul pedig 5 cm)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9B568CA-D095-864F-8BD7-B3B3042E3A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542" y="98251"/>
            <a:ext cx="4196712" cy="3150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zövegdoboz 3">
            <a:extLst>
              <a:ext uri="{FF2B5EF4-FFF2-40B4-BE49-F238E27FC236}">
                <a16:creationId xmlns:a16="http://schemas.microsoft.com/office/drawing/2014/main" id="{68769ED4-6206-AE9B-AA1B-5A05C76FFCE6}"/>
              </a:ext>
            </a:extLst>
          </p:cNvPr>
          <p:cNvSpPr txBox="1"/>
          <p:nvPr/>
        </p:nvSpPr>
        <p:spPr>
          <a:xfrm>
            <a:off x="5943542" y="3442155"/>
            <a:ext cx="27085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u-HU" dirty="0"/>
              <a:t>Átmérő 12 cm</a:t>
            </a:r>
          </a:p>
          <a:p>
            <a:r>
              <a:rPr lang="hu-HU" dirty="0"/>
              <a:t>Magasság 11 cm</a:t>
            </a:r>
          </a:p>
        </p:txBody>
      </p:sp>
    </p:spTree>
    <p:extLst>
      <p:ext uri="{BB962C8B-B14F-4D97-AF65-F5344CB8AC3E}">
        <p14:creationId xmlns:p14="http://schemas.microsoft.com/office/powerpoint/2010/main" val="8289912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731EEBB-5BE3-0131-FE61-4417923FB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Garlic</a:t>
            </a:r>
            <a:r>
              <a:rPr lang="hu-HU" dirty="0"/>
              <a:t> </a:t>
            </a:r>
            <a:r>
              <a:rPr lang="hu-HU" dirty="0" err="1"/>
              <a:t>keeper</a:t>
            </a:r>
            <a:r>
              <a:rPr lang="hu-HU" dirty="0"/>
              <a:t> 4</a:t>
            </a:r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F398095D-62BF-0553-0A86-1ED19B8A4CA1}"/>
              </a:ext>
            </a:extLst>
          </p:cNvPr>
          <p:cNvSpPr txBox="1"/>
          <p:nvPr/>
        </p:nvSpPr>
        <p:spPr>
          <a:xfrm>
            <a:off x="9764458" y="3502334"/>
            <a:ext cx="93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?$ = ?</a:t>
            </a:r>
            <a:r>
              <a:rPr lang="hu-HU" dirty="0" err="1"/>
              <a:t>ft</a:t>
            </a:r>
            <a:endParaRPr lang="hu-HU" dirty="0"/>
          </a:p>
        </p:txBody>
      </p:sp>
      <p:pic>
        <p:nvPicPr>
          <p:cNvPr id="9" name="Kép 8">
            <a:extLst>
              <a:ext uri="{FF2B5EF4-FFF2-40B4-BE49-F238E27FC236}">
                <a16:creationId xmlns:a16="http://schemas.microsoft.com/office/drawing/2014/main" id="{390FCE1C-DF3B-010D-3566-8345966E04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1975" y="4076550"/>
            <a:ext cx="6533962" cy="1459634"/>
          </a:xfrm>
          <a:prstGeom prst="rect">
            <a:avLst/>
          </a:prstGeom>
        </p:spPr>
      </p:pic>
      <p:sp>
        <p:nvSpPr>
          <p:cNvPr id="10" name="Szövegdoboz 9">
            <a:extLst>
              <a:ext uri="{FF2B5EF4-FFF2-40B4-BE49-F238E27FC236}">
                <a16:creationId xmlns:a16="http://schemas.microsoft.com/office/drawing/2014/main" id="{1DB0F9B2-DC47-6CDC-121D-D0578714823D}"/>
              </a:ext>
            </a:extLst>
          </p:cNvPr>
          <p:cNvSpPr txBox="1"/>
          <p:nvPr/>
        </p:nvSpPr>
        <p:spPr>
          <a:xfrm>
            <a:off x="5112189" y="5985913"/>
            <a:ext cx="70798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200" dirty="0"/>
              <a:t>Azért lehet jó mert olyasmi mint anno a </a:t>
            </a:r>
            <a:r>
              <a:rPr lang="hu-HU" sz="1200" dirty="0" err="1"/>
              <a:t>Paint</a:t>
            </a:r>
            <a:r>
              <a:rPr lang="hu-HU" sz="1200" dirty="0"/>
              <a:t> </a:t>
            </a:r>
            <a:r>
              <a:rPr lang="hu-HU" sz="1200" dirty="0" err="1"/>
              <a:t>brush</a:t>
            </a:r>
            <a:r>
              <a:rPr lang="hu-HU" sz="1200" dirty="0"/>
              <a:t> </a:t>
            </a:r>
            <a:r>
              <a:rPr lang="hu-HU" sz="1200" dirty="0" err="1"/>
              <a:t>holder</a:t>
            </a:r>
            <a:r>
              <a:rPr lang="hu-HU" sz="1200" dirty="0"/>
              <a:t> volt, hogy nincs nagy </a:t>
            </a:r>
            <a:r>
              <a:rPr lang="hu-HU" sz="1200" dirty="0" err="1"/>
              <a:t>competition</a:t>
            </a:r>
            <a:r>
              <a:rPr lang="hu-HU" sz="1200" dirty="0"/>
              <a:t> és hátha könnyebb kitűnni a tömegből. Olcsó a dugó is. (A legnagyobb amit találtam 5.5 cm átmérőjű felül, alul pedig 5 cm)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454895FF-5911-4EC4-9106-AC772F7C1E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0"/>
            <a:ext cx="4601727" cy="3355667"/>
          </a:xfrm>
          <a:prstGeom prst="rect">
            <a:avLst/>
          </a:prstGeom>
        </p:spPr>
      </p:pic>
      <p:sp>
        <p:nvSpPr>
          <p:cNvPr id="7" name="Szövegdoboz 6">
            <a:extLst>
              <a:ext uri="{FF2B5EF4-FFF2-40B4-BE49-F238E27FC236}">
                <a16:creationId xmlns:a16="http://schemas.microsoft.com/office/drawing/2014/main" id="{E7DC5BEE-E25C-B6CF-CC39-95E19EDF861C}"/>
              </a:ext>
            </a:extLst>
          </p:cNvPr>
          <p:cNvSpPr txBox="1"/>
          <p:nvPr/>
        </p:nvSpPr>
        <p:spPr>
          <a:xfrm>
            <a:off x="6094022" y="3531442"/>
            <a:ext cx="27649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u-HU" dirty="0"/>
              <a:t>Átmérő ?</a:t>
            </a:r>
          </a:p>
          <a:p>
            <a:r>
              <a:rPr lang="hu-HU" dirty="0"/>
              <a:t>Magasság ?</a:t>
            </a:r>
          </a:p>
        </p:txBody>
      </p:sp>
    </p:spTree>
    <p:extLst>
      <p:ext uri="{BB962C8B-B14F-4D97-AF65-F5344CB8AC3E}">
        <p14:creationId xmlns:p14="http://schemas.microsoft.com/office/powerpoint/2010/main" val="13041260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7FEBF68-256F-2408-D11E-41C6A12ADE4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hu-HU" dirty="0" err="1"/>
              <a:t>Ceramic</a:t>
            </a:r>
            <a:r>
              <a:rPr lang="hu-HU" dirty="0"/>
              <a:t> </a:t>
            </a:r>
            <a:r>
              <a:rPr lang="hu-HU" dirty="0" err="1"/>
              <a:t>wall</a:t>
            </a:r>
            <a:r>
              <a:rPr lang="hu-HU" dirty="0"/>
              <a:t> </a:t>
            </a:r>
            <a:r>
              <a:rPr lang="hu-HU" dirty="0" err="1"/>
              <a:t>sconce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6959580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BD27374-79B5-2890-6F84-254E1C68C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Ceramic</a:t>
            </a:r>
            <a:r>
              <a:rPr lang="hu-HU" dirty="0"/>
              <a:t> </a:t>
            </a:r>
            <a:r>
              <a:rPr lang="hu-HU" dirty="0" err="1"/>
              <a:t>wall</a:t>
            </a:r>
            <a:r>
              <a:rPr lang="hu-HU" dirty="0"/>
              <a:t> </a:t>
            </a:r>
            <a:r>
              <a:rPr lang="hu-HU" dirty="0" err="1"/>
              <a:t>sconce</a:t>
            </a:r>
            <a:r>
              <a:rPr lang="hu-HU" dirty="0"/>
              <a:t> 1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46F758D-9263-D906-A753-81C0AC1A983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6134" y="434566"/>
            <a:ext cx="2356458" cy="3534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E6F9322-A2DC-09D9-597B-133AA80D62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1184" y="434565"/>
            <a:ext cx="2356458" cy="3534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F3443CD6-DAB8-74EC-B95C-A09171BDEB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6235" y="434565"/>
            <a:ext cx="2356458" cy="3534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37D64426-F356-9E30-F320-7A30B03BA2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9674" y="4526732"/>
            <a:ext cx="6113695" cy="1487517"/>
          </a:xfrm>
          <a:prstGeom prst="rect">
            <a:avLst/>
          </a:prstGeom>
        </p:spPr>
      </p:pic>
      <p:sp>
        <p:nvSpPr>
          <p:cNvPr id="10" name="Szövegdoboz 9">
            <a:extLst>
              <a:ext uri="{FF2B5EF4-FFF2-40B4-BE49-F238E27FC236}">
                <a16:creationId xmlns:a16="http://schemas.microsoft.com/office/drawing/2014/main" id="{5674752B-6A22-025E-5D87-0B4F4BEF9C0A}"/>
              </a:ext>
            </a:extLst>
          </p:cNvPr>
          <p:cNvSpPr txBox="1"/>
          <p:nvPr/>
        </p:nvSpPr>
        <p:spPr>
          <a:xfrm>
            <a:off x="7440724" y="4136692"/>
            <a:ext cx="1773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168$ = 62000ft</a:t>
            </a:r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946A82A3-5AEF-FA85-F7A8-26DA0C3192AC}"/>
              </a:ext>
            </a:extLst>
          </p:cNvPr>
          <p:cNvSpPr txBox="1"/>
          <p:nvPr/>
        </p:nvSpPr>
        <p:spPr>
          <a:xfrm>
            <a:off x="4387610" y="6014249"/>
            <a:ext cx="70798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200" dirty="0"/>
              <a:t>Ugyan adnak hozzá villanykörtét, és két részes a cucc, meg ki kell találni hogy ezt hogy lehet a falhoz rögzíteni, de nagyon jó árban van és szerintem egyszerű megcsinálni.</a:t>
            </a:r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5C3C4733-48FF-EEC4-55AA-43CA3F4FDC9A}"/>
              </a:ext>
            </a:extLst>
          </p:cNvPr>
          <p:cNvSpPr txBox="1"/>
          <p:nvPr/>
        </p:nvSpPr>
        <p:spPr>
          <a:xfrm>
            <a:off x="5189674" y="3998193"/>
            <a:ext cx="19348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Átmérő 25 cm</a:t>
            </a:r>
          </a:p>
          <a:p>
            <a:r>
              <a:rPr lang="hu-HU" dirty="0"/>
              <a:t>Magasság 12 cm</a:t>
            </a:r>
          </a:p>
        </p:txBody>
      </p:sp>
    </p:spTree>
    <p:extLst>
      <p:ext uri="{BB962C8B-B14F-4D97-AF65-F5344CB8AC3E}">
        <p14:creationId xmlns:p14="http://schemas.microsoft.com/office/powerpoint/2010/main" val="34528475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BD27374-79B5-2890-6F84-254E1C68C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Ceramic</a:t>
            </a:r>
            <a:r>
              <a:rPr lang="hu-HU" dirty="0"/>
              <a:t> </a:t>
            </a:r>
            <a:r>
              <a:rPr lang="hu-HU" dirty="0" err="1"/>
              <a:t>wall</a:t>
            </a:r>
            <a:r>
              <a:rPr lang="hu-HU" dirty="0"/>
              <a:t> </a:t>
            </a:r>
            <a:r>
              <a:rPr lang="hu-HU" dirty="0" err="1"/>
              <a:t>sconce</a:t>
            </a:r>
            <a:r>
              <a:rPr lang="hu-HU" dirty="0"/>
              <a:t> 2</a:t>
            </a:r>
          </a:p>
        </p:txBody>
      </p:sp>
      <p:pic>
        <p:nvPicPr>
          <p:cNvPr id="9" name="Kép 8">
            <a:extLst>
              <a:ext uri="{FF2B5EF4-FFF2-40B4-BE49-F238E27FC236}">
                <a16:creationId xmlns:a16="http://schemas.microsoft.com/office/drawing/2014/main" id="{37D64426-F356-9E30-F320-7A30B03BA2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9674" y="4526732"/>
            <a:ext cx="6113695" cy="1487517"/>
          </a:xfrm>
          <a:prstGeom prst="rect">
            <a:avLst/>
          </a:prstGeom>
        </p:spPr>
      </p:pic>
      <p:sp>
        <p:nvSpPr>
          <p:cNvPr id="10" name="Szövegdoboz 9">
            <a:extLst>
              <a:ext uri="{FF2B5EF4-FFF2-40B4-BE49-F238E27FC236}">
                <a16:creationId xmlns:a16="http://schemas.microsoft.com/office/drawing/2014/main" id="{5674752B-6A22-025E-5D87-0B4F4BEF9C0A}"/>
              </a:ext>
            </a:extLst>
          </p:cNvPr>
          <p:cNvSpPr txBox="1"/>
          <p:nvPr/>
        </p:nvSpPr>
        <p:spPr>
          <a:xfrm>
            <a:off x="7522441" y="4136692"/>
            <a:ext cx="1840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270$ = 100000ft</a:t>
            </a:r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946A82A3-5AEF-FA85-F7A8-26DA0C3192AC}"/>
              </a:ext>
            </a:extLst>
          </p:cNvPr>
          <p:cNvSpPr txBox="1"/>
          <p:nvPr/>
        </p:nvSpPr>
        <p:spPr>
          <a:xfrm>
            <a:off x="4387610" y="6014249"/>
            <a:ext cx="70798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200" dirty="0"/>
              <a:t>Ugyan adnak hozzá villanykörtét, és két részes a cucc, meg ki kell találni hogy ezt hogy lehet a falhoz rögzíteni, de nagyon jó árban van és szerintem egyszerű megcsinálni.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D4A05FD4-8E3F-9FA7-6164-B9398CD7B9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0976" y="449334"/>
            <a:ext cx="2346612" cy="3519918"/>
          </a:xfrm>
          <a:prstGeom prst="rect">
            <a:avLst/>
          </a:prstGeom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3CC6AA8C-07C7-F3FD-1A94-68ADD21615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6054" y="449334"/>
            <a:ext cx="2356458" cy="3534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48CB07AA-88B1-4AEF-A21B-909F0F069A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0978" y="449334"/>
            <a:ext cx="2354822" cy="3534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zövegdoboz 4">
            <a:extLst>
              <a:ext uri="{FF2B5EF4-FFF2-40B4-BE49-F238E27FC236}">
                <a16:creationId xmlns:a16="http://schemas.microsoft.com/office/drawing/2014/main" id="{A5020F1B-519A-24AD-8232-394C46090829}"/>
              </a:ext>
            </a:extLst>
          </p:cNvPr>
          <p:cNvSpPr txBox="1"/>
          <p:nvPr/>
        </p:nvSpPr>
        <p:spPr>
          <a:xfrm>
            <a:off x="5189674" y="3998193"/>
            <a:ext cx="19348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Átmérő 38 cm</a:t>
            </a:r>
          </a:p>
          <a:p>
            <a:r>
              <a:rPr lang="hu-HU" dirty="0"/>
              <a:t>Magasság 13 cm</a:t>
            </a:r>
          </a:p>
        </p:txBody>
      </p:sp>
    </p:spTree>
    <p:extLst>
      <p:ext uri="{BB962C8B-B14F-4D97-AF65-F5344CB8AC3E}">
        <p14:creationId xmlns:p14="http://schemas.microsoft.com/office/powerpoint/2010/main" val="3640690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BD27374-79B5-2890-6F84-254E1C68C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Ceramic</a:t>
            </a:r>
            <a:r>
              <a:rPr lang="hu-HU" dirty="0"/>
              <a:t> </a:t>
            </a:r>
            <a:r>
              <a:rPr lang="hu-HU" dirty="0" err="1"/>
              <a:t>wall</a:t>
            </a:r>
            <a:r>
              <a:rPr lang="hu-HU" dirty="0"/>
              <a:t> </a:t>
            </a:r>
            <a:r>
              <a:rPr lang="hu-HU" dirty="0" err="1"/>
              <a:t>sconce</a:t>
            </a:r>
            <a:r>
              <a:rPr lang="hu-HU" dirty="0"/>
              <a:t> 3</a:t>
            </a:r>
          </a:p>
        </p:txBody>
      </p:sp>
      <p:pic>
        <p:nvPicPr>
          <p:cNvPr id="9" name="Kép 8">
            <a:extLst>
              <a:ext uri="{FF2B5EF4-FFF2-40B4-BE49-F238E27FC236}">
                <a16:creationId xmlns:a16="http://schemas.microsoft.com/office/drawing/2014/main" id="{37D64426-F356-9E30-F320-7A30B03BA2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9674" y="4526732"/>
            <a:ext cx="6113695" cy="1487517"/>
          </a:xfrm>
          <a:prstGeom prst="rect">
            <a:avLst/>
          </a:prstGeom>
        </p:spPr>
      </p:pic>
      <p:sp>
        <p:nvSpPr>
          <p:cNvPr id="10" name="Szövegdoboz 9">
            <a:extLst>
              <a:ext uri="{FF2B5EF4-FFF2-40B4-BE49-F238E27FC236}">
                <a16:creationId xmlns:a16="http://schemas.microsoft.com/office/drawing/2014/main" id="{5674752B-6A22-025E-5D87-0B4F4BEF9C0A}"/>
              </a:ext>
            </a:extLst>
          </p:cNvPr>
          <p:cNvSpPr txBox="1"/>
          <p:nvPr/>
        </p:nvSpPr>
        <p:spPr>
          <a:xfrm>
            <a:off x="7522441" y="4136692"/>
            <a:ext cx="1840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270$ = 100000ft</a:t>
            </a:r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946A82A3-5AEF-FA85-F7A8-26DA0C3192AC}"/>
              </a:ext>
            </a:extLst>
          </p:cNvPr>
          <p:cNvSpPr txBox="1"/>
          <p:nvPr/>
        </p:nvSpPr>
        <p:spPr>
          <a:xfrm>
            <a:off x="4387610" y="6014249"/>
            <a:ext cx="70798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200" dirty="0"/>
              <a:t>Ugyan adnak hozzá villanykörtét, és két részes a cucc, meg ki kell találni hogy ezt hogy lehet a falhoz rögzíteni, de nagyon jó árban van és szerintem egyszerű megcsinálni.</a:t>
            </a:r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A5020F1B-519A-24AD-8232-394C46090829}"/>
              </a:ext>
            </a:extLst>
          </p:cNvPr>
          <p:cNvSpPr txBox="1"/>
          <p:nvPr/>
        </p:nvSpPr>
        <p:spPr>
          <a:xfrm>
            <a:off x="5189674" y="3998193"/>
            <a:ext cx="16530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Átmérő 21 cm</a:t>
            </a:r>
          </a:p>
          <a:p>
            <a:r>
              <a:rPr lang="hu-HU" dirty="0"/>
              <a:t>Magasság ?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0FBAB603-55C9-3B35-DB9B-AEA22B0562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834" y="449332"/>
            <a:ext cx="2356459" cy="3534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C0CFCEEA-80F2-5A1C-F6D7-39E2C63EA2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406" y="449331"/>
            <a:ext cx="2356459" cy="3534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C4D72B86-229B-666A-4A03-D5995CA630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0978" y="449330"/>
            <a:ext cx="2356459" cy="3534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98087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zövegdoboz 10">
            <a:extLst>
              <a:ext uri="{FF2B5EF4-FFF2-40B4-BE49-F238E27FC236}">
                <a16:creationId xmlns:a16="http://schemas.microsoft.com/office/drawing/2014/main" id="{99B2A08C-FE76-DB50-2002-97D2D1FD280F}"/>
              </a:ext>
            </a:extLst>
          </p:cNvPr>
          <p:cNvSpPr txBox="1"/>
          <p:nvPr/>
        </p:nvSpPr>
        <p:spPr>
          <a:xfrm>
            <a:off x="5156147" y="2309788"/>
            <a:ext cx="1736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Átmérő 	12 cm</a:t>
            </a:r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13E08886-BD29-A6D8-9323-9317A2A887CC}"/>
              </a:ext>
            </a:extLst>
          </p:cNvPr>
          <p:cNvSpPr txBox="1"/>
          <p:nvPr/>
        </p:nvSpPr>
        <p:spPr>
          <a:xfrm>
            <a:off x="902279" y="5177446"/>
            <a:ext cx="72082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200" dirty="0"/>
              <a:t>Előnyök:	- Egyszerű</a:t>
            </a:r>
          </a:p>
          <a:p>
            <a:r>
              <a:rPr lang="hu-HU" sz="1200" dirty="0"/>
              <a:t>		- Nem nagy</a:t>
            </a:r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6778E6D7-17A4-7CF1-2F32-5F449B08D8E7}"/>
              </a:ext>
            </a:extLst>
          </p:cNvPr>
          <p:cNvSpPr txBox="1"/>
          <p:nvPr/>
        </p:nvSpPr>
        <p:spPr>
          <a:xfrm>
            <a:off x="902279" y="5826708"/>
            <a:ext cx="72082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200" dirty="0"/>
              <a:t>Hátrányok:	- Vannak termékek jobb számokkal </a:t>
            </a:r>
            <a:r>
              <a:rPr lang="hu-HU" sz="1200" dirty="0" err="1"/>
              <a:t>erankon</a:t>
            </a:r>
            <a:endParaRPr lang="hu-HU" sz="1200" dirty="0"/>
          </a:p>
          <a:p>
            <a:r>
              <a:rPr lang="hu-HU" sz="1200" dirty="0"/>
              <a:t>		- Sok van belőle </a:t>
            </a:r>
            <a:r>
              <a:rPr lang="hu-HU" sz="1200" dirty="0" err="1"/>
              <a:t>etsyn</a:t>
            </a:r>
            <a:endParaRPr lang="hu-HU" sz="1200" dirty="0"/>
          </a:p>
          <a:p>
            <a:r>
              <a:rPr lang="hu-HU" sz="1200" dirty="0"/>
              <a:t>		- Vannak elég olcsók is</a:t>
            </a:r>
          </a:p>
        </p:txBody>
      </p:sp>
      <p:sp>
        <p:nvSpPr>
          <p:cNvPr id="2" name="Szövegdoboz 1">
            <a:extLst>
              <a:ext uri="{FF2B5EF4-FFF2-40B4-BE49-F238E27FC236}">
                <a16:creationId xmlns:a16="http://schemas.microsoft.com/office/drawing/2014/main" id="{725E8206-71F0-8E2C-04BE-96D1348D94ED}"/>
              </a:ext>
            </a:extLst>
          </p:cNvPr>
          <p:cNvSpPr txBox="1"/>
          <p:nvPr/>
        </p:nvSpPr>
        <p:spPr>
          <a:xfrm>
            <a:off x="5156147" y="2959050"/>
            <a:ext cx="15905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35$ = 12500ft</a:t>
            </a:r>
          </a:p>
        </p:txBody>
      </p:sp>
      <p:sp>
        <p:nvSpPr>
          <p:cNvPr id="9" name="Cím 8">
            <a:extLst>
              <a:ext uri="{FF2B5EF4-FFF2-40B4-BE49-F238E27FC236}">
                <a16:creationId xmlns:a16="http://schemas.microsoft.com/office/drawing/2014/main" id="{DC75CEBF-A6E5-319F-17FE-FE507381E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Spoon</a:t>
            </a:r>
            <a:r>
              <a:rPr lang="hu-HU" dirty="0"/>
              <a:t> rest 1</a:t>
            </a:r>
          </a:p>
        </p:txBody>
      </p:sp>
      <p:pic>
        <p:nvPicPr>
          <p:cNvPr id="12" name="Kép 11">
            <a:extLst>
              <a:ext uri="{FF2B5EF4-FFF2-40B4-BE49-F238E27FC236}">
                <a16:creationId xmlns:a16="http://schemas.microsoft.com/office/drawing/2014/main" id="{794F06E1-EFFB-57FB-9F47-1F65B872A0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8855" y="4209718"/>
            <a:ext cx="7033145" cy="2043593"/>
          </a:xfrm>
          <a:prstGeom prst="rect">
            <a:avLst/>
          </a:prstGeom>
        </p:spPr>
      </p:pic>
      <p:pic>
        <p:nvPicPr>
          <p:cNvPr id="13" name="Kép 12">
            <a:extLst>
              <a:ext uri="{FF2B5EF4-FFF2-40B4-BE49-F238E27FC236}">
                <a16:creationId xmlns:a16="http://schemas.microsoft.com/office/drawing/2014/main" id="{552B87DA-EAE6-31E9-9383-1833EA793E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4392" y="0"/>
            <a:ext cx="4384900" cy="438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5658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zövegdoboz 10">
            <a:extLst>
              <a:ext uri="{FF2B5EF4-FFF2-40B4-BE49-F238E27FC236}">
                <a16:creationId xmlns:a16="http://schemas.microsoft.com/office/drawing/2014/main" id="{99B2A08C-FE76-DB50-2002-97D2D1FD280F}"/>
              </a:ext>
            </a:extLst>
          </p:cNvPr>
          <p:cNvSpPr txBox="1"/>
          <p:nvPr/>
        </p:nvSpPr>
        <p:spPr>
          <a:xfrm>
            <a:off x="5156147" y="2309788"/>
            <a:ext cx="1736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Átmérő 	11 cm</a:t>
            </a:r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6778E6D7-17A4-7CF1-2F32-5F449B08D8E7}"/>
              </a:ext>
            </a:extLst>
          </p:cNvPr>
          <p:cNvSpPr txBox="1"/>
          <p:nvPr/>
        </p:nvSpPr>
        <p:spPr>
          <a:xfrm>
            <a:off x="902279" y="5826708"/>
            <a:ext cx="72082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200" dirty="0"/>
              <a:t>Hátrányok:	- Vannak termékek jobb számokkal </a:t>
            </a:r>
            <a:r>
              <a:rPr lang="hu-HU" sz="1200" dirty="0" err="1"/>
              <a:t>erankon</a:t>
            </a:r>
            <a:endParaRPr lang="hu-HU" sz="1200" dirty="0"/>
          </a:p>
          <a:p>
            <a:r>
              <a:rPr lang="hu-HU" sz="1200" dirty="0"/>
              <a:t>		- Sok van belőle </a:t>
            </a:r>
            <a:r>
              <a:rPr lang="hu-HU" sz="1200" dirty="0" err="1"/>
              <a:t>etsyn</a:t>
            </a:r>
            <a:endParaRPr lang="hu-HU" sz="1200" dirty="0"/>
          </a:p>
          <a:p>
            <a:r>
              <a:rPr lang="hu-HU" sz="1200" dirty="0"/>
              <a:t>		- Vannak elég olcsók is</a:t>
            </a:r>
          </a:p>
        </p:txBody>
      </p:sp>
      <p:sp>
        <p:nvSpPr>
          <p:cNvPr id="2" name="Szövegdoboz 1">
            <a:extLst>
              <a:ext uri="{FF2B5EF4-FFF2-40B4-BE49-F238E27FC236}">
                <a16:creationId xmlns:a16="http://schemas.microsoft.com/office/drawing/2014/main" id="{725E8206-71F0-8E2C-04BE-96D1348D94ED}"/>
              </a:ext>
            </a:extLst>
          </p:cNvPr>
          <p:cNvSpPr txBox="1"/>
          <p:nvPr/>
        </p:nvSpPr>
        <p:spPr>
          <a:xfrm>
            <a:off x="5156147" y="2959050"/>
            <a:ext cx="15905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28$ = 10500ft</a:t>
            </a:r>
          </a:p>
        </p:txBody>
      </p:sp>
      <p:sp>
        <p:nvSpPr>
          <p:cNvPr id="9" name="Cím 8">
            <a:extLst>
              <a:ext uri="{FF2B5EF4-FFF2-40B4-BE49-F238E27FC236}">
                <a16:creationId xmlns:a16="http://schemas.microsoft.com/office/drawing/2014/main" id="{DC75CEBF-A6E5-319F-17FE-FE507381E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Spoon</a:t>
            </a:r>
            <a:r>
              <a:rPr lang="hu-HU" dirty="0"/>
              <a:t> rest 2</a:t>
            </a:r>
          </a:p>
        </p:txBody>
      </p:sp>
      <p:pic>
        <p:nvPicPr>
          <p:cNvPr id="12" name="Kép 11">
            <a:extLst>
              <a:ext uri="{FF2B5EF4-FFF2-40B4-BE49-F238E27FC236}">
                <a16:creationId xmlns:a16="http://schemas.microsoft.com/office/drawing/2014/main" id="{794F06E1-EFFB-57FB-9F47-1F65B872A0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8855" y="4106280"/>
            <a:ext cx="7033145" cy="2043593"/>
          </a:xfrm>
          <a:prstGeom prst="rect">
            <a:avLst/>
          </a:prstGeom>
        </p:spPr>
      </p:pic>
      <p:pic>
        <p:nvPicPr>
          <p:cNvPr id="10242" name="Picture 2" descr="Ceramic Spoon Rests/ Homewares/ Kitchenwares/ Wooden spoon/ Cooking utensil image 1">
            <a:extLst>
              <a:ext uri="{FF2B5EF4-FFF2-40B4-BE49-F238E27FC236}">
                <a16:creationId xmlns:a16="http://schemas.microsoft.com/office/drawing/2014/main" id="{7676C9FD-F178-FD74-5F4D-327AD3AC83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2520" y="0"/>
            <a:ext cx="5299480" cy="3977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zövegdoboz 4">
            <a:extLst>
              <a:ext uri="{FF2B5EF4-FFF2-40B4-BE49-F238E27FC236}">
                <a16:creationId xmlns:a16="http://schemas.microsoft.com/office/drawing/2014/main" id="{95C8D4F1-6F9E-75A5-5BD9-B4C8B54AE023}"/>
              </a:ext>
            </a:extLst>
          </p:cNvPr>
          <p:cNvSpPr txBox="1"/>
          <p:nvPr/>
        </p:nvSpPr>
        <p:spPr>
          <a:xfrm>
            <a:off x="902279" y="5177446"/>
            <a:ext cx="72082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200" dirty="0"/>
              <a:t>Előnyök:	- Egyszerű</a:t>
            </a:r>
          </a:p>
          <a:p>
            <a:r>
              <a:rPr lang="hu-HU" sz="1200" dirty="0"/>
              <a:t>		- Nem nagy</a:t>
            </a:r>
          </a:p>
        </p:txBody>
      </p:sp>
    </p:spTree>
    <p:extLst>
      <p:ext uri="{BB962C8B-B14F-4D97-AF65-F5344CB8AC3E}">
        <p14:creationId xmlns:p14="http://schemas.microsoft.com/office/powerpoint/2010/main" val="17390910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zövegdoboz 10">
            <a:extLst>
              <a:ext uri="{FF2B5EF4-FFF2-40B4-BE49-F238E27FC236}">
                <a16:creationId xmlns:a16="http://schemas.microsoft.com/office/drawing/2014/main" id="{99B2A08C-FE76-DB50-2002-97D2D1FD280F}"/>
              </a:ext>
            </a:extLst>
          </p:cNvPr>
          <p:cNvSpPr txBox="1"/>
          <p:nvPr/>
        </p:nvSpPr>
        <p:spPr>
          <a:xfrm>
            <a:off x="5156147" y="2309788"/>
            <a:ext cx="1595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Átmérő 	? cm</a:t>
            </a:r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13E08886-BD29-A6D8-9323-9317A2A887CC}"/>
              </a:ext>
            </a:extLst>
          </p:cNvPr>
          <p:cNvSpPr txBox="1"/>
          <p:nvPr/>
        </p:nvSpPr>
        <p:spPr>
          <a:xfrm>
            <a:off x="902279" y="5177446"/>
            <a:ext cx="72082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200" dirty="0"/>
              <a:t>Előnyök:	- Egyszerű</a:t>
            </a:r>
          </a:p>
          <a:p>
            <a:r>
              <a:rPr lang="hu-HU" sz="1200" dirty="0"/>
              <a:t>		- Nem nagy</a:t>
            </a:r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6778E6D7-17A4-7CF1-2F32-5F449B08D8E7}"/>
              </a:ext>
            </a:extLst>
          </p:cNvPr>
          <p:cNvSpPr txBox="1"/>
          <p:nvPr/>
        </p:nvSpPr>
        <p:spPr>
          <a:xfrm>
            <a:off x="902279" y="5826708"/>
            <a:ext cx="72082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200" dirty="0"/>
              <a:t>Hátrányok:	- Vannak termékek jobb számokkal </a:t>
            </a:r>
            <a:r>
              <a:rPr lang="hu-HU" sz="1200" dirty="0" err="1"/>
              <a:t>erankon</a:t>
            </a:r>
            <a:endParaRPr lang="hu-HU" sz="1200" dirty="0"/>
          </a:p>
          <a:p>
            <a:r>
              <a:rPr lang="hu-HU" sz="1200" dirty="0"/>
              <a:t>		- Sok van belőle </a:t>
            </a:r>
            <a:r>
              <a:rPr lang="hu-HU" sz="1200" dirty="0" err="1"/>
              <a:t>etsyn</a:t>
            </a:r>
            <a:endParaRPr lang="hu-HU" sz="1200" dirty="0"/>
          </a:p>
          <a:p>
            <a:r>
              <a:rPr lang="hu-HU" sz="1200" dirty="0"/>
              <a:t>		- Vannak elég olcsók is</a:t>
            </a:r>
          </a:p>
        </p:txBody>
      </p:sp>
      <p:sp>
        <p:nvSpPr>
          <p:cNvPr id="2" name="Szövegdoboz 1">
            <a:extLst>
              <a:ext uri="{FF2B5EF4-FFF2-40B4-BE49-F238E27FC236}">
                <a16:creationId xmlns:a16="http://schemas.microsoft.com/office/drawing/2014/main" id="{725E8206-71F0-8E2C-04BE-96D1348D94ED}"/>
              </a:ext>
            </a:extLst>
          </p:cNvPr>
          <p:cNvSpPr txBox="1"/>
          <p:nvPr/>
        </p:nvSpPr>
        <p:spPr>
          <a:xfrm>
            <a:off x="5156147" y="2959050"/>
            <a:ext cx="15905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40$ = 14500ft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D46E578E-7805-4309-C4F6-06EA191824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3858" y="0"/>
            <a:ext cx="5345434" cy="4012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ím 8">
            <a:extLst>
              <a:ext uri="{FF2B5EF4-FFF2-40B4-BE49-F238E27FC236}">
                <a16:creationId xmlns:a16="http://schemas.microsoft.com/office/drawing/2014/main" id="{DC75CEBF-A6E5-319F-17FE-FE507381E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Spoon</a:t>
            </a:r>
            <a:r>
              <a:rPr lang="hu-HU" dirty="0"/>
              <a:t> rest 3</a:t>
            </a:r>
          </a:p>
        </p:txBody>
      </p:sp>
      <p:pic>
        <p:nvPicPr>
          <p:cNvPr id="12" name="Kép 11">
            <a:extLst>
              <a:ext uri="{FF2B5EF4-FFF2-40B4-BE49-F238E27FC236}">
                <a16:creationId xmlns:a16="http://schemas.microsoft.com/office/drawing/2014/main" id="{794F06E1-EFFB-57FB-9F47-1F65B872A0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9951" y="3915235"/>
            <a:ext cx="7033145" cy="2043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9647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7FEBF68-256F-2408-D11E-41C6A12ADE4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hu-HU" dirty="0" err="1"/>
              <a:t>Sponge</a:t>
            </a:r>
            <a:r>
              <a:rPr lang="hu-HU" dirty="0"/>
              <a:t> </a:t>
            </a:r>
            <a:r>
              <a:rPr lang="hu-HU" dirty="0" err="1"/>
              <a:t>holder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8081879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zövegdoboz 10">
            <a:extLst>
              <a:ext uri="{FF2B5EF4-FFF2-40B4-BE49-F238E27FC236}">
                <a16:creationId xmlns:a16="http://schemas.microsoft.com/office/drawing/2014/main" id="{99B2A08C-FE76-DB50-2002-97D2D1FD280F}"/>
              </a:ext>
            </a:extLst>
          </p:cNvPr>
          <p:cNvSpPr txBox="1"/>
          <p:nvPr/>
        </p:nvSpPr>
        <p:spPr>
          <a:xfrm>
            <a:off x="5156147" y="2309788"/>
            <a:ext cx="22653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Átmérő 		8 cm</a:t>
            </a:r>
          </a:p>
          <a:p>
            <a:r>
              <a:rPr lang="hu-HU" dirty="0"/>
              <a:t>Magasság 	5.5 cm</a:t>
            </a:r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13E08886-BD29-A6D8-9323-9317A2A887CC}"/>
              </a:ext>
            </a:extLst>
          </p:cNvPr>
          <p:cNvSpPr txBox="1"/>
          <p:nvPr/>
        </p:nvSpPr>
        <p:spPr>
          <a:xfrm>
            <a:off x="888631" y="5177446"/>
            <a:ext cx="72082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200" dirty="0"/>
              <a:t>Előnyök:	- Egyszerű</a:t>
            </a:r>
          </a:p>
          <a:p>
            <a:r>
              <a:rPr lang="hu-HU" sz="1200" dirty="0"/>
              <a:t>		- Nem nagy</a:t>
            </a:r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6778E6D7-17A4-7CF1-2F32-5F449B08D8E7}"/>
              </a:ext>
            </a:extLst>
          </p:cNvPr>
          <p:cNvSpPr txBox="1"/>
          <p:nvPr/>
        </p:nvSpPr>
        <p:spPr>
          <a:xfrm>
            <a:off x="888631" y="5922408"/>
            <a:ext cx="72082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200" dirty="0"/>
              <a:t>Hátrányok:	- Vannak termékek jobb számokkal </a:t>
            </a:r>
            <a:r>
              <a:rPr lang="hu-HU" sz="1200" dirty="0" err="1"/>
              <a:t>erankon</a:t>
            </a:r>
            <a:endParaRPr lang="hu-HU" sz="1200" dirty="0"/>
          </a:p>
          <a:p>
            <a:r>
              <a:rPr lang="hu-HU" sz="1200" dirty="0"/>
              <a:t>		- Sok cuki van belőle </a:t>
            </a:r>
            <a:r>
              <a:rPr lang="hu-HU" sz="1200" dirty="0" err="1"/>
              <a:t>etsyn</a:t>
            </a:r>
            <a:r>
              <a:rPr lang="hu-HU" sz="1200" dirty="0"/>
              <a:t> amivel nem tudunk versenyezni</a:t>
            </a:r>
          </a:p>
        </p:txBody>
      </p:sp>
      <p:sp>
        <p:nvSpPr>
          <p:cNvPr id="6" name="Cím 5">
            <a:extLst>
              <a:ext uri="{FF2B5EF4-FFF2-40B4-BE49-F238E27FC236}">
                <a16:creationId xmlns:a16="http://schemas.microsoft.com/office/drawing/2014/main" id="{112D297E-BDF4-844B-4871-2F94FAAE2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Sponge</a:t>
            </a:r>
            <a:r>
              <a:rPr lang="hu-HU" dirty="0"/>
              <a:t> </a:t>
            </a:r>
            <a:r>
              <a:rPr lang="hu-HU" dirty="0" err="1"/>
              <a:t>holder</a:t>
            </a:r>
            <a:r>
              <a:rPr lang="hu-HU" dirty="0"/>
              <a:t> 1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6009D3FF-C911-05BA-2A60-3D4A23D9B0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4243" y="0"/>
            <a:ext cx="3995049" cy="3995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6D28E89E-5BA1-B0A8-C902-6AA8D35D4D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6918" y="3685030"/>
            <a:ext cx="7332374" cy="1754683"/>
          </a:xfrm>
          <a:prstGeom prst="rect">
            <a:avLst/>
          </a:prstGeom>
        </p:spPr>
      </p:pic>
      <p:sp>
        <p:nvSpPr>
          <p:cNvPr id="2" name="Szövegdoboz 1">
            <a:extLst>
              <a:ext uri="{FF2B5EF4-FFF2-40B4-BE49-F238E27FC236}">
                <a16:creationId xmlns:a16="http://schemas.microsoft.com/office/drawing/2014/main" id="{725E8206-71F0-8E2C-04BE-96D1348D94ED}"/>
              </a:ext>
            </a:extLst>
          </p:cNvPr>
          <p:cNvSpPr txBox="1"/>
          <p:nvPr/>
        </p:nvSpPr>
        <p:spPr>
          <a:xfrm>
            <a:off x="5352704" y="3208814"/>
            <a:ext cx="15905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40$ = 14500ft</a:t>
            </a:r>
          </a:p>
        </p:txBody>
      </p:sp>
    </p:spTree>
    <p:extLst>
      <p:ext uri="{BB962C8B-B14F-4D97-AF65-F5344CB8AC3E}">
        <p14:creationId xmlns:p14="http://schemas.microsoft.com/office/powerpoint/2010/main" val="10894457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zövegdoboz 10">
            <a:extLst>
              <a:ext uri="{FF2B5EF4-FFF2-40B4-BE49-F238E27FC236}">
                <a16:creationId xmlns:a16="http://schemas.microsoft.com/office/drawing/2014/main" id="{99B2A08C-FE76-DB50-2002-97D2D1FD280F}"/>
              </a:ext>
            </a:extLst>
          </p:cNvPr>
          <p:cNvSpPr txBox="1"/>
          <p:nvPr/>
        </p:nvSpPr>
        <p:spPr>
          <a:xfrm>
            <a:off x="5156147" y="2309788"/>
            <a:ext cx="21980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Átmérő 		10 cm</a:t>
            </a:r>
          </a:p>
          <a:p>
            <a:r>
              <a:rPr lang="hu-HU" dirty="0"/>
              <a:t>Magasság 	5 cm</a:t>
            </a:r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13E08886-BD29-A6D8-9323-9317A2A887CC}"/>
              </a:ext>
            </a:extLst>
          </p:cNvPr>
          <p:cNvSpPr txBox="1"/>
          <p:nvPr/>
        </p:nvSpPr>
        <p:spPr>
          <a:xfrm>
            <a:off x="888631" y="5177446"/>
            <a:ext cx="72082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200" dirty="0"/>
              <a:t>Előnyök:	- Egyszerű</a:t>
            </a:r>
          </a:p>
          <a:p>
            <a:r>
              <a:rPr lang="hu-HU" sz="1200" dirty="0"/>
              <a:t>		- Nem nagy</a:t>
            </a:r>
          </a:p>
          <a:p>
            <a:r>
              <a:rPr lang="hu-HU" sz="1200" dirty="0"/>
              <a:t>		- Nem olyan jó az ára</a:t>
            </a:r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6778E6D7-17A4-7CF1-2F32-5F449B08D8E7}"/>
              </a:ext>
            </a:extLst>
          </p:cNvPr>
          <p:cNvSpPr txBox="1"/>
          <p:nvPr/>
        </p:nvSpPr>
        <p:spPr>
          <a:xfrm>
            <a:off x="888631" y="6042849"/>
            <a:ext cx="72082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200" dirty="0"/>
              <a:t>Hátrányok:	- Vannak termékek jobb számokkal </a:t>
            </a:r>
            <a:r>
              <a:rPr lang="hu-HU" sz="1200" dirty="0" err="1"/>
              <a:t>erankon</a:t>
            </a:r>
            <a:endParaRPr lang="hu-HU" sz="1200" dirty="0"/>
          </a:p>
          <a:p>
            <a:r>
              <a:rPr lang="hu-HU" sz="1200" dirty="0"/>
              <a:t>	</a:t>
            </a:r>
          </a:p>
        </p:txBody>
      </p:sp>
      <p:sp>
        <p:nvSpPr>
          <p:cNvPr id="6" name="Cím 5">
            <a:extLst>
              <a:ext uri="{FF2B5EF4-FFF2-40B4-BE49-F238E27FC236}">
                <a16:creationId xmlns:a16="http://schemas.microsoft.com/office/drawing/2014/main" id="{112D297E-BDF4-844B-4871-2F94FAAE2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Sponge</a:t>
            </a:r>
            <a:r>
              <a:rPr lang="hu-HU" dirty="0"/>
              <a:t> </a:t>
            </a:r>
            <a:r>
              <a:rPr lang="hu-HU" dirty="0" err="1"/>
              <a:t>holder</a:t>
            </a:r>
            <a:r>
              <a:rPr lang="hu-HU" dirty="0"/>
              <a:t> 2</a:t>
            </a:r>
          </a:p>
        </p:txBody>
      </p:sp>
      <p:pic>
        <p:nvPicPr>
          <p:cNvPr id="8" name="Kép 7">
            <a:extLst>
              <a:ext uri="{FF2B5EF4-FFF2-40B4-BE49-F238E27FC236}">
                <a16:creationId xmlns:a16="http://schemas.microsoft.com/office/drawing/2014/main" id="{6D28E89E-5BA1-B0A8-C902-6AA8D35D4D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9370" y="5497306"/>
            <a:ext cx="5300750" cy="1268502"/>
          </a:xfrm>
          <a:prstGeom prst="rect">
            <a:avLst/>
          </a:prstGeom>
        </p:spPr>
      </p:pic>
      <p:sp>
        <p:nvSpPr>
          <p:cNvPr id="10" name="Szövegdoboz 9">
            <a:extLst>
              <a:ext uri="{FF2B5EF4-FFF2-40B4-BE49-F238E27FC236}">
                <a16:creationId xmlns:a16="http://schemas.microsoft.com/office/drawing/2014/main" id="{65D2554B-C5EE-2125-7406-6F87B681004E}"/>
              </a:ext>
            </a:extLst>
          </p:cNvPr>
          <p:cNvSpPr txBox="1"/>
          <p:nvPr/>
        </p:nvSpPr>
        <p:spPr>
          <a:xfrm>
            <a:off x="5300750" y="3248466"/>
            <a:ext cx="15905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32$ = 11500ft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4D652C94-C081-AA2A-D891-356F192A94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5855" y="0"/>
            <a:ext cx="3796145" cy="506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63623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7FEBF68-256F-2408-D11E-41C6A12ADE4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hu-HU" dirty="0" err="1"/>
              <a:t>Spoon</a:t>
            </a:r>
            <a:r>
              <a:rPr lang="hu-HU" dirty="0"/>
              <a:t> </a:t>
            </a:r>
            <a:r>
              <a:rPr lang="hu-HU" dirty="0" err="1"/>
              <a:t>holder</a:t>
            </a:r>
            <a:r>
              <a:rPr lang="hu-HU" dirty="0"/>
              <a:t> &amp; </a:t>
            </a:r>
            <a:r>
              <a:rPr lang="hu-HU" dirty="0" err="1"/>
              <a:t>Sponge</a:t>
            </a:r>
            <a:r>
              <a:rPr lang="hu-HU" dirty="0"/>
              <a:t> </a:t>
            </a:r>
            <a:r>
              <a:rPr lang="hu-HU" dirty="0" err="1"/>
              <a:t>holder</a:t>
            </a:r>
            <a:r>
              <a:rPr lang="hu-HU" dirty="0"/>
              <a:t> kombó</a:t>
            </a:r>
          </a:p>
        </p:txBody>
      </p:sp>
    </p:spTree>
    <p:extLst>
      <p:ext uri="{BB962C8B-B14F-4D97-AF65-F5344CB8AC3E}">
        <p14:creationId xmlns:p14="http://schemas.microsoft.com/office/powerpoint/2010/main" val="2103840867"/>
      </p:ext>
    </p:extLst>
  </p:cSld>
  <p:clrMapOvr>
    <a:masterClrMapping/>
  </p:clrMapOvr>
</p:sld>
</file>

<file path=ppt/theme/theme1.xml><?xml version="1.0" encoding="utf-8"?>
<a:theme xmlns:a="http://schemas.openxmlformats.org/drawingml/2006/main" name="Atlasz">
  <a:themeElements>
    <a:clrScheme name="Atlas">
      <a:dk1>
        <a:sysClr val="windowText" lastClr="000000"/>
      </a:dk1>
      <a:lt1>
        <a:sysClr val="window" lastClr="FFFFFF"/>
      </a:lt1>
      <a:dk2>
        <a:srgbClr val="454545"/>
      </a:dk2>
      <a:lt2>
        <a:srgbClr val="E0E0E0"/>
      </a:lt2>
      <a:accent1>
        <a:srgbClr val="F81B02"/>
      </a:accent1>
      <a:accent2>
        <a:srgbClr val="FC7715"/>
      </a:accent2>
      <a:accent3>
        <a:srgbClr val="AFBF41"/>
      </a:accent3>
      <a:accent4>
        <a:srgbClr val="50C49F"/>
      </a:accent4>
      <a:accent5>
        <a:srgbClr val="3B95C4"/>
      </a:accent5>
      <a:accent6>
        <a:srgbClr val="B560D4"/>
      </a:accent6>
      <a:hlink>
        <a:srgbClr val="FC5A1A"/>
      </a:hlink>
      <a:folHlink>
        <a:srgbClr val="B49E74"/>
      </a:folHlink>
    </a:clrScheme>
    <a:fontScheme name="Atlas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tlas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alpha val="60000"/>
                <a:satMod val="109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0000"/>
            </a:schemeClr>
          </a:solidFill>
          <a:prstDash val="solid"/>
        </a:ln>
        <a:ln w="15875" cap="flat" cmpd="sng" algn="ctr">
          <a:solidFill>
            <a:schemeClr val="phClr">
              <a:shade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0" h="0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10000">
              <a:schemeClr val="phClr">
                <a:tint val="94000"/>
                <a:lumMod val="116000"/>
              </a:schemeClr>
            </a:gs>
            <a:gs pos="100000">
              <a:schemeClr val="phClr">
                <a:tint val="98000"/>
                <a:shade val="86000"/>
                <a:satMod val="90000"/>
                <a:lumMod val="88000"/>
              </a:schemeClr>
            </a:gs>
          </a:gsLst>
          <a:path path="circle">
            <a:fillToRect l="50000" t="15000" r="50000" b="169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tlas" id="{5156B0E4-0EB1-49FE-A26B-15F6F698AEC6}" vid="{508F7963-D0B5-43F7-BB2C-FCE3009C08E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TM16401371[[fn=Atlasz]]</Template>
  <TotalTime>3269</TotalTime>
  <Words>1039</Words>
  <Application>Microsoft Office PowerPoint</Application>
  <PresentationFormat>Szélesvásznú</PresentationFormat>
  <Paragraphs>144</Paragraphs>
  <Slides>28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4</vt:i4>
      </vt:variant>
      <vt:variant>
        <vt:lpstr>Téma</vt:lpstr>
      </vt:variant>
      <vt:variant>
        <vt:i4>1</vt:i4>
      </vt:variant>
      <vt:variant>
        <vt:lpstr>Diacímek</vt:lpstr>
      </vt:variant>
      <vt:variant>
        <vt:i4>28</vt:i4>
      </vt:variant>
    </vt:vector>
  </HeadingPairs>
  <TitlesOfParts>
    <vt:vector size="33" baseType="lpstr">
      <vt:lpstr>Arial</vt:lpstr>
      <vt:lpstr>Calibri Light</vt:lpstr>
      <vt:lpstr>Rockwell</vt:lpstr>
      <vt:lpstr>Wingdings</vt:lpstr>
      <vt:lpstr>Atlasz</vt:lpstr>
      <vt:lpstr>PowerPoint-bemutató</vt:lpstr>
      <vt:lpstr>Spoon rest</vt:lpstr>
      <vt:lpstr>Spoon rest 1</vt:lpstr>
      <vt:lpstr>Spoon rest 2</vt:lpstr>
      <vt:lpstr>Spoon rest 3</vt:lpstr>
      <vt:lpstr>Sponge holder</vt:lpstr>
      <vt:lpstr>Sponge holder 1</vt:lpstr>
      <vt:lpstr>Sponge holder 2</vt:lpstr>
      <vt:lpstr>Spoon holder &amp; Sponge holder kombó</vt:lpstr>
      <vt:lpstr>Spoon rest &amp; Sponge holder</vt:lpstr>
      <vt:lpstr>Soap dispenser</vt:lpstr>
      <vt:lpstr>Soap dispenser 1</vt:lpstr>
      <vt:lpstr>Olive oil dispenser</vt:lpstr>
      <vt:lpstr>Olive oil dispenser 1</vt:lpstr>
      <vt:lpstr>Olive oil dispenser 2</vt:lpstr>
      <vt:lpstr>Olive oil dispenser 3</vt:lpstr>
      <vt:lpstr>PowerPoint-bemutató</vt:lpstr>
      <vt:lpstr>Paint brush holder</vt:lpstr>
      <vt:lpstr>Paint brush holder 1</vt:lpstr>
      <vt:lpstr>Garlic keeper</vt:lpstr>
      <vt:lpstr>Garlic keeper 1</vt:lpstr>
      <vt:lpstr>Garlic keeper 2</vt:lpstr>
      <vt:lpstr>Garlic keeper 3</vt:lpstr>
      <vt:lpstr>Garlic keeper 4</vt:lpstr>
      <vt:lpstr>Ceramic wall sconce</vt:lpstr>
      <vt:lpstr>Ceramic wall sconce 1</vt:lpstr>
      <vt:lpstr>Ceramic wall sconce 2</vt:lpstr>
      <vt:lpstr>Ceramic wall sconce 3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Kupihár Miksa</dc:creator>
  <cp:lastModifiedBy>Kupihár Miksa</cp:lastModifiedBy>
  <cp:revision>21</cp:revision>
  <dcterms:created xsi:type="dcterms:W3CDTF">2024-06-22T08:22:04Z</dcterms:created>
  <dcterms:modified xsi:type="dcterms:W3CDTF">2024-07-01T17:22:30Z</dcterms:modified>
</cp:coreProperties>
</file>